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77" r:id="rId6"/>
    <p:sldId id="273" r:id="rId7"/>
    <p:sldId id="262" r:id="rId8"/>
    <p:sldId id="275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EBF8-7682-496D-8A87-1742BA24811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2A89-0533-4954-88F5-657076ED9A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6" name="Picture 6" descr="http://fotovideoforum.ru/resources/image/189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165" y="3068961"/>
            <a:ext cx="3714744" cy="3714744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" y="4808932"/>
            <a:ext cx="9144000" cy="1630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071" y="0"/>
            <a:ext cx="9158071" cy="6858000"/>
          </a:xfrm>
          <a:prstGeom prst="rect">
            <a:avLst/>
          </a:prstGeom>
          <a:noFill/>
        </p:spPr>
      </p:pic>
      <p:pic>
        <p:nvPicPr>
          <p:cNvPr id="6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2" cstate="print"/>
          <a:srcRect r="41667" b="46098"/>
          <a:stretch>
            <a:fillRect/>
          </a:stretch>
        </p:blipFill>
        <p:spPr bwMode="auto">
          <a:xfrm>
            <a:off x="5571972" y="4643446"/>
            <a:ext cx="714539" cy="716132"/>
          </a:xfrm>
          <a:prstGeom prst="rect">
            <a:avLst/>
          </a:prstGeom>
          <a:noFill/>
        </p:spPr>
      </p:pic>
      <p:pic>
        <p:nvPicPr>
          <p:cNvPr id="7" name="Picture 12" descr="http://img1.liveinternet.ru/images/attach/b/4/113/674/113674369_large_4x.png"/>
          <p:cNvPicPr>
            <a:picLocks noChangeAspect="1" noChangeArrowheads="1"/>
          </p:cNvPicPr>
          <p:nvPr/>
        </p:nvPicPr>
        <p:blipFill>
          <a:blip r:embed="rId3" cstate="print"/>
          <a:srcRect l="44118" r="5882" b="52500"/>
          <a:stretch>
            <a:fillRect/>
          </a:stretch>
        </p:blipFill>
        <p:spPr bwMode="auto">
          <a:xfrm flipH="1">
            <a:off x="5929322" y="4643446"/>
            <a:ext cx="642942" cy="718582"/>
          </a:xfrm>
          <a:prstGeom prst="rect">
            <a:avLst/>
          </a:prstGeom>
          <a:noFill/>
        </p:spPr>
      </p:pic>
      <p:pic>
        <p:nvPicPr>
          <p:cNvPr id="8" name="Picture 2" descr="http://galerey-room.ru/images/0_51475_3f0c7256_orig.png"/>
          <p:cNvPicPr>
            <a:picLocks noChangeAspect="1" noChangeArrowheads="1"/>
          </p:cNvPicPr>
          <p:nvPr/>
        </p:nvPicPr>
        <p:blipFill>
          <a:blip r:embed="rId4" cstate="print"/>
          <a:srcRect l="10263" r="14472" b="43614"/>
          <a:stretch>
            <a:fillRect/>
          </a:stretch>
        </p:blipFill>
        <p:spPr bwMode="auto">
          <a:xfrm flipH="1">
            <a:off x="6429388" y="4572008"/>
            <a:ext cx="720333" cy="785818"/>
          </a:xfrm>
          <a:prstGeom prst="rect">
            <a:avLst/>
          </a:prstGeom>
          <a:noFill/>
        </p:spPr>
      </p:pic>
      <p:pic>
        <p:nvPicPr>
          <p:cNvPr id="9" name="Picture 4" descr="http://img0.liveinternet.ru/images/attach/b/4/112/796/112796814__large_4.png"/>
          <p:cNvPicPr>
            <a:picLocks noChangeAspect="1" noChangeArrowheads="1"/>
          </p:cNvPicPr>
          <p:nvPr/>
        </p:nvPicPr>
        <p:blipFill>
          <a:blip r:embed="rId5" cstate="print"/>
          <a:srcRect l="40476" r="14286" b="57551"/>
          <a:stretch>
            <a:fillRect/>
          </a:stretch>
        </p:blipFill>
        <p:spPr bwMode="auto">
          <a:xfrm flipH="1">
            <a:off x="6286512" y="4000504"/>
            <a:ext cx="746527" cy="785818"/>
          </a:xfrm>
          <a:prstGeom prst="rect">
            <a:avLst/>
          </a:prstGeom>
          <a:noFill/>
        </p:spPr>
      </p:pic>
      <p:pic>
        <p:nvPicPr>
          <p:cNvPr id="3074" name="Picture 2" descr="http://picstons.ru/img/picture/May/21/3c1488214e371f23e3d798a7538c6f32/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7950" y="116840"/>
            <a:ext cx="4190365" cy="6564630"/>
          </a:xfrm>
          <a:prstGeom prst="rect">
            <a:avLst/>
          </a:prstGeom>
          <a:noFill/>
        </p:spPr>
      </p:pic>
      <p:pic>
        <p:nvPicPr>
          <p:cNvPr id="11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6010" y="981075"/>
            <a:ext cx="5396230" cy="539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56491" y="0"/>
            <a:ext cx="3087509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Изображение 2" descr="e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70670" cy="687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623" y="3860633"/>
            <a:ext cx="2571768" cy="2789380"/>
          </a:xfrm>
          <a:prstGeom prst="rect">
            <a:avLst/>
          </a:prstGeom>
          <a:noFill/>
        </p:spPr>
      </p:pic>
      <p:pic>
        <p:nvPicPr>
          <p:cNvPr id="9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1268715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11 -0.0352778 L 0.434236 -0.0458333 " pathEditMode="relative" ptsTypes="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071" y="0"/>
            <a:ext cx="91580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56436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388" name="AutoShape 4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0" name="AutoShape 6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2" name="AutoShape 8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4" name="AutoShape 10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2214578" cy="2401966"/>
          </a:xfrm>
          <a:prstGeom prst="rect">
            <a:avLst/>
          </a:prstGeom>
          <a:noFill/>
        </p:spPr>
      </p:pic>
      <p:pic>
        <p:nvPicPr>
          <p:cNvPr id="12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1214422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071" y="0"/>
            <a:ext cx="91580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56436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388" name="AutoShape 4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0" name="AutoShape 6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2" name="AutoShape 8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4" name="AutoShape 10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6396" name="Picture 12" descr="http://img1.liveinternet.ru/images/attach/b/4/113/674/113674369_large_4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868" y="3717292"/>
            <a:ext cx="2428892" cy="2857520"/>
          </a:xfrm>
          <a:prstGeom prst="rect">
            <a:avLst/>
          </a:prstGeom>
          <a:noFill/>
        </p:spPr>
      </p:pic>
      <p:pic>
        <p:nvPicPr>
          <p:cNvPr id="10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2214578" cy="2401966"/>
          </a:xfrm>
          <a:prstGeom prst="rect">
            <a:avLst/>
          </a:prstGeom>
          <a:noFill/>
        </p:spPr>
      </p:pic>
      <p:pic>
        <p:nvPicPr>
          <p:cNvPr id="12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588" y="1214422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11 -0.00888889 L 0.434236 -0.0193519 " pathEditMode="relative" ptsTypes="">
                                      <p:cBhvr>
                                        <p:cTn id="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80340" y="4445"/>
            <a:ext cx="9313545" cy="68980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56436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388" name="AutoShape 4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0" name="AutoShape 6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2" name="AutoShape 8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94" name="AutoShape 10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6396" name="Picture 12" descr="http://img1.liveinternet.ru/images/attach/b/4/113/674/113674369_large_4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90" y="4220845"/>
            <a:ext cx="1362075" cy="1602740"/>
          </a:xfrm>
          <a:prstGeom prst="rect">
            <a:avLst/>
          </a:prstGeom>
          <a:noFill/>
        </p:spPr>
      </p:pic>
      <p:pic>
        <p:nvPicPr>
          <p:cNvPr id="10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835" y="4621530"/>
            <a:ext cx="1373505" cy="1490345"/>
          </a:xfrm>
          <a:prstGeom prst="rect">
            <a:avLst/>
          </a:prstGeom>
          <a:noFill/>
        </p:spPr>
      </p:pic>
      <p:pic>
        <p:nvPicPr>
          <p:cNvPr id="12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483" y="1484932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071" y="0"/>
            <a:ext cx="91580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2530" name="Picture 2" descr="http://galerey-room.ru/images/0_51475_3f0c725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769" y="3069270"/>
            <a:ext cx="2088149" cy="3040689"/>
          </a:xfrm>
          <a:prstGeom prst="rect">
            <a:avLst/>
          </a:prstGeom>
          <a:noFill/>
        </p:spPr>
      </p:pic>
      <p:pic>
        <p:nvPicPr>
          <p:cNvPr id="6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3" cstate="print"/>
          <a:srcRect r="36842" b="36917"/>
          <a:stretch>
            <a:fillRect/>
          </a:stretch>
        </p:blipFill>
        <p:spPr bwMode="auto">
          <a:xfrm>
            <a:off x="5572132" y="4143379"/>
            <a:ext cx="1143008" cy="1238259"/>
          </a:xfrm>
          <a:prstGeom prst="rect">
            <a:avLst/>
          </a:prstGeom>
          <a:noFill/>
        </p:spPr>
      </p:pic>
      <p:pic>
        <p:nvPicPr>
          <p:cNvPr id="7" name="Picture 12" descr="http://img1.liveinternet.ru/images/attach/b/4/113/674/113674369_large_4x.png"/>
          <p:cNvPicPr>
            <a:picLocks noChangeAspect="1" noChangeArrowheads="1"/>
          </p:cNvPicPr>
          <p:nvPr/>
        </p:nvPicPr>
        <p:blipFill>
          <a:blip r:embed="rId4" cstate="print"/>
          <a:srcRect l="25000" b="41563"/>
          <a:stretch>
            <a:fillRect/>
          </a:stretch>
        </p:blipFill>
        <p:spPr bwMode="auto">
          <a:xfrm flipH="1">
            <a:off x="6000760" y="4143380"/>
            <a:ext cx="1285884" cy="1178727"/>
          </a:xfrm>
          <a:prstGeom prst="rect">
            <a:avLst/>
          </a:prstGeom>
          <a:noFill/>
        </p:spPr>
      </p:pic>
      <p:pic>
        <p:nvPicPr>
          <p:cNvPr id="8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398" y="857232"/>
            <a:ext cx="564360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028 0.122222 C 0.209444 0.120556 0.420069 0.13213 0.426597 0.10037 C 0.433125 0.0686111 0.179375 -0.0121296 0.181806 -0.0365741 C 0.184236 -0.0610185 0.387014 -0.0252778 0.438611 -0.022037 C 0.490208 -0.0187963 0.444653 -0.0205556 0.439722 -0.0205556 " pathEditMode="relative" ptsTypes="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296" y="0"/>
            <a:ext cx="91580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2530" name="Picture 2" descr="http://galerey-room.ru/images/0_51475_3f0c725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590" y="4152265"/>
            <a:ext cx="804545" cy="816610"/>
          </a:xfrm>
          <a:prstGeom prst="rect">
            <a:avLst/>
          </a:prstGeom>
          <a:noFill/>
        </p:spPr>
      </p:pic>
      <p:pic>
        <p:nvPicPr>
          <p:cNvPr id="6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3" cstate="print"/>
          <a:srcRect r="36842" b="36917"/>
          <a:stretch>
            <a:fillRect/>
          </a:stretch>
        </p:blipFill>
        <p:spPr bwMode="auto">
          <a:xfrm>
            <a:off x="5721985" y="4305300"/>
            <a:ext cx="993140" cy="1076325"/>
          </a:xfrm>
          <a:prstGeom prst="rect">
            <a:avLst/>
          </a:prstGeom>
          <a:noFill/>
        </p:spPr>
      </p:pic>
      <p:pic>
        <p:nvPicPr>
          <p:cNvPr id="7" name="Picture 12" descr="http://img1.liveinternet.ru/images/attach/b/4/113/674/113674369_large_4x.png"/>
          <p:cNvPicPr>
            <a:picLocks noChangeAspect="1" noChangeArrowheads="1"/>
          </p:cNvPicPr>
          <p:nvPr/>
        </p:nvPicPr>
        <p:blipFill>
          <a:blip r:embed="rId4" cstate="print"/>
          <a:srcRect l="25000" b="41563"/>
          <a:stretch>
            <a:fillRect/>
          </a:stretch>
        </p:blipFill>
        <p:spPr bwMode="auto">
          <a:xfrm flipH="1">
            <a:off x="6177915" y="4305300"/>
            <a:ext cx="1108710" cy="1016635"/>
          </a:xfrm>
          <a:prstGeom prst="rect">
            <a:avLst/>
          </a:prstGeom>
          <a:noFill/>
        </p:spPr>
      </p:pic>
      <p:pic>
        <p:nvPicPr>
          <p:cNvPr id="8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6010" y="1268730"/>
            <a:ext cx="5171440" cy="517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071" y="0"/>
            <a:ext cx="91580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484" name="Picture 4" descr="http://img0.liveinternet.ru/images/attach/b/4/112/796/112796814__large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4" y="2925442"/>
            <a:ext cx="3000364" cy="3365793"/>
          </a:xfrm>
          <a:prstGeom prst="rect">
            <a:avLst/>
          </a:prstGeom>
          <a:noFill/>
        </p:spPr>
      </p:pic>
      <p:pic>
        <p:nvPicPr>
          <p:cNvPr id="6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3" cstate="print"/>
          <a:srcRect r="44444" b="46217"/>
          <a:stretch>
            <a:fillRect/>
          </a:stretch>
        </p:blipFill>
        <p:spPr bwMode="auto">
          <a:xfrm>
            <a:off x="5786446" y="4714884"/>
            <a:ext cx="680363" cy="714380"/>
          </a:xfrm>
          <a:prstGeom prst="rect">
            <a:avLst/>
          </a:prstGeom>
          <a:noFill/>
        </p:spPr>
      </p:pic>
      <p:pic>
        <p:nvPicPr>
          <p:cNvPr id="7" name="Picture 12" descr="http://img1.liveinternet.ru/images/attach/b/4/113/674/113674369_large_4x.png"/>
          <p:cNvPicPr>
            <a:picLocks noChangeAspect="1" noChangeArrowheads="1"/>
          </p:cNvPicPr>
          <p:nvPr/>
        </p:nvPicPr>
        <p:blipFill>
          <a:blip r:embed="rId4" cstate="print"/>
          <a:srcRect l="44118" r="5882" b="55000"/>
          <a:stretch>
            <a:fillRect/>
          </a:stretch>
        </p:blipFill>
        <p:spPr bwMode="auto">
          <a:xfrm flipH="1">
            <a:off x="6000760" y="4357694"/>
            <a:ext cx="809631" cy="857256"/>
          </a:xfrm>
          <a:prstGeom prst="rect">
            <a:avLst/>
          </a:prstGeom>
          <a:noFill/>
        </p:spPr>
      </p:pic>
      <p:pic>
        <p:nvPicPr>
          <p:cNvPr id="8" name="Picture 2" descr="http://galerey-room.ru/images/0_51475_3f0c7256_orig.png"/>
          <p:cNvPicPr>
            <a:picLocks noChangeAspect="1" noChangeArrowheads="1"/>
          </p:cNvPicPr>
          <p:nvPr/>
        </p:nvPicPr>
        <p:blipFill>
          <a:blip r:embed="rId5" cstate="print"/>
          <a:srcRect l="10263" r="14472" b="45964"/>
          <a:stretch>
            <a:fillRect/>
          </a:stretch>
        </p:blipFill>
        <p:spPr bwMode="auto">
          <a:xfrm flipH="1">
            <a:off x="6429388" y="4643446"/>
            <a:ext cx="785818" cy="821537"/>
          </a:xfrm>
          <a:prstGeom prst="rect">
            <a:avLst/>
          </a:prstGeom>
          <a:noFill/>
        </p:spPr>
      </p:pic>
      <p:pic>
        <p:nvPicPr>
          <p:cNvPr id="9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000108"/>
            <a:ext cx="5572132" cy="5572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556 0.00268523 L 0.430486 0.0026852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eautypic.ru/uploads/posts/2011-06/1306917824_beautipic-9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0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75009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0" descr="http://s4.pic4you.ru/y2014/06-24/12216/4462077.png"/>
          <p:cNvPicPr>
            <a:picLocks noChangeAspect="1" noChangeArrowheads="1"/>
          </p:cNvPicPr>
          <p:nvPr/>
        </p:nvPicPr>
        <p:blipFill>
          <a:blip r:embed="rId2" cstate="print"/>
          <a:srcRect r="41667" b="46098"/>
          <a:stretch>
            <a:fillRect/>
          </a:stretch>
        </p:blipFill>
        <p:spPr bwMode="auto">
          <a:xfrm>
            <a:off x="5357818" y="4929198"/>
            <a:ext cx="785818" cy="787570"/>
          </a:xfrm>
          <a:prstGeom prst="rect">
            <a:avLst/>
          </a:prstGeom>
          <a:noFill/>
        </p:spPr>
      </p:pic>
      <p:pic>
        <p:nvPicPr>
          <p:cNvPr id="5" name="Picture 12" descr="http://img1.liveinternet.ru/images/attach/b/4/113/674/113674369_large_4x.png"/>
          <p:cNvPicPr>
            <a:picLocks noChangeAspect="1" noChangeArrowheads="1"/>
          </p:cNvPicPr>
          <p:nvPr/>
        </p:nvPicPr>
        <p:blipFill>
          <a:blip r:embed="rId3" cstate="print"/>
          <a:srcRect l="44118" r="5882" b="52500"/>
          <a:stretch>
            <a:fillRect/>
          </a:stretch>
        </p:blipFill>
        <p:spPr bwMode="auto">
          <a:xfrm flipH="1">
            <a:off x="5786446" y="5000636"/>
            <a:ext cx="639182" cy="714380"/>
          </a:xfrm>
          <a:prstGeom prst="rect">
            <a:avLst/>
          </a:prstGeom>
          <a:noFill/>
        </p:spPr>
      </p:pic>
      <p:pic>
        <p:nvPicPr>
          <p:cNvPr id="6" name="Picture 2" descr="http://galerey-room.ru/images/0_51475_3f0c7256_orig.png"/>
          <p:cNvPicPr>
            <a:picLocks noChangeAspect="1" noChangeArrowheads="1"/>
          </p:cNvPicPr>
          <p:nvPr/>
        </p:nvPicPr>
        <p:blipFill>
          <a:blip r:embed="rId4" cstate="print"/>
          <a:srcRect l="10263" r="14472" b="43614"/>
          <a:stretch>
            <a:fillRect/>
          </a:stretch>
        </p:blipFill>
        <p:spPr bwMode="auto">
          <a:xfrm flipH="1">
            <a:off x="6143636" y="5000636"/>
            <a:ext cx="666755" cy="727369"/>
          </a:xfrm>
          <a:prstGeom prst="rect">
            <a:avLst/>
          </a:prstGeom>
          <a:noFill/>
        </p:spPr>
      </p:pic>
      <p:pic>
        <p:nvPicPr>
          <p:cNvPr id="7" name="Picture 4" descr="http://img0.liveinternet.ru/images/attach/b/4/112/796/112796814__large_4.png"/>
          <p:cNvPicPr>
            <a:picLocks noChangeAspect="1" noChangeArrowheads="1"/>
          </p:cNvPicPr>
          <p:nvPr/>
        </p:nvPicPr>
        <p:blipFill>
          <a:blip r:embed="rId5" cstate="print"/>
          <a:srcRect l="40476" r="14286" b="57551"/>
          <a:stretch>
            <a:fillRect/>
          </a:stretch>
        </p:blipFill>
        <p:spPr bwMode="auto">
          <a:xfrm flipH="1">
            <a:off x="6072198" y="4357694"/>
            <a:ext cx="714380" cy="751979"/>
          </a:xfrm>
          <a:prstGeom prst="rect">
            <a:avLst/>
          </a:prstGeom>
          <a:noFill/>
        </p:spPr>
      </p:pic>
      <p:pic>
        <p:nvPicPr>
          <p:cNvPr id="12" name="Picture 4" descr="http://fotovideoforum.ru/resources/image/189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3210" y="1196975"/>
            <a:ext cx="6334760" cy="5643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Lenovo</cp:lastModifiedBy>
  <cp:revision>10</cp:revision>
  <dcterms:created xsi:type="dcterms:W3CDTF">2016-12-07T11:33:00Z</dcterms:created>
  <dcterms:modified xsi:type="dcterms:W3CDTF">2023-03-27T19:05:13Z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7C2FBF4DE9D1406ABBD3C11BB86253DD</vt:lpwstr>
  </property>
  <property fmtid="{D5CDD505-2E9C-101B-9397-08002B2CF9AE}" pid="3" name="KSOProductBuildVer">
    <vt:lpwstr>1049-11.2.0.11486</vt:lpwstr>
  </property>
</Properties>
</file>