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1" r:id="rId2"/>
    <p:sldId id="256" r:id="rId3"/>
    <p:sldId id="280" r:id="rId4"/>
    <p:sldId id="286" r:id="rId5"/>
    <p:sldId id="288" r:id="rId6"/>
    <p:sldId id="282" r:id="rId7"/>
    <p:sldId id="283" r:id="rId8"/>
    <p:sldId id="277" r:id="rId9"/>
    <p:sldId id="279" r:id="rId10"/>
    <p:sldId id="264" r:id="rId11"/>
    <p:sldId id="261" r:id="rId12"/>
    <p:sldId id="276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81E020-A70E-48E2-B34D-86EB46C6439F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929DF1-56CF-4B62-A11B-C82A3BD427AC}">
      <dgm:prSet phldrT="[Текст]" custT="1"/>
      <dgm:spPr>
        <a:solidFill>
          <a:srgbClr val="FFC000"/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i="1" dirty="0" smtClean="0">
              <a:solidFill>
                <a:schemeClr val="accent6">
                  <a:lumMod val="75000"/>
                </a:schemeClr>
              </a:solidFill>
            </a:rPr>
            <a:t>Формировать  у детей интерес  к фольклорным текстам, желание их слушать</a:t>
          </a:r>
          <a:endParaRPr lang="ru-RU" sz="1400" i="1" dirty="0">
            <a:solidFill>
              <a:schemeClr val="accent6">
                <a:lumMod val="75000"/>
              </a:schemeClr>
            </a:solidFill>
          </a:endParaRPr>
        </a:p>
      </dgm:t>
    </dgm:pt>
    <dgm:pt modelId="{E2B1B14A-D986-4463-BD9C-2157C6C6F8B5}" type="parTrans" cxnId="{61CA5A2B-41E1-49D6-9CA2-D7C484BA8584}">
      <dgm:prSet/>
      <dgm:spPr/>
      <dgm:t>
        <a:bodyPr/>
        <a:lstStyle/>
        <a:p>
          <a:endParaRPr lang="ru-RU"/>
        </a:p>
      </dgm:t>
    </dgm:pt>
    <dgm:pt modelId="{BB3748B3-FCB1-4C8A-889A-705737F64110}" type="sibTrans" cxnId="{61CA5A2B-41E1-49D6-9CA2-D7C484BA8584}">
      <dgm:prSet/>
      <dgm:spPr/>
      <dgm:t>
        <a:bodyPr/>
        <a:lstStyle/>
        <a:p>
          <a:endParaRPr lang="ru-RU"/>
        </a:p>
      </dgm:t>
    </dgm:pt>
    <dgm:pt modelId="{CC68634D-9862-4B0B-8A8E-417D3E93C70C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ru-RU" sz="1400" i="1" dirty="0" smtClean="0">
              <a:solidFill>
                <a:schemeClr val="accent6">
                  <a:lumMod val="75000"/>
                </a:schemeClr>
              </a:solidFill>
            </a:rPr>
            <a:t>Повышать педагогическую компетентность родителей в вопросах</a:t>
          </a:r>
          <a:endParaRPr lang="ru-RU" sz="1400" i="1" dirty="0">
            <a:solidFill>
              <a:schemeClr val="accent6">
                <a:lumMod val="75000"/>
              </a:schemeClr>
            </a:solidFill>
          </a:endParaRPr>
        </a:p>
      </dgm:t>
    </dgm:pt>
    <dgm:pt modelId="{BA5F9924-F5A6-4B94-93E9-F0A7D0A7E138}" type="parTrans" cxnId="{362473FB-F28F-4973-B737-22D168190A39}">
      <dgm:prSet/>
      <dgm:spPr/>
      <dgm:t>
        <a:bodyPr/>
        <a:lstStyle/>
        <a:p>
          <a:endParaRPr lang="ru-RU"/>
        </a:p>
      </dgm:t>
    </dgm:pt>
    <dgm:pt modelId="{8EBF40CF-52E6-402C-94A7-21370FED93FF}" type="sibTrans" cxnId="{362473FB-F28F-4973-B737-22D168190A39}">
      <dgm:prSet/>
      <dgm:spPr/>
      <dgm:t>
        <a:bodyPr/>
        <a:lstStyle/>
        <a:p>
          <a:endParaRPr lang="ru-RU"/>
        </a:p>
      </dgm:t>
    </dgm:pt>
    <dgm:pt modelId="{91F76847-23A1-434E-BF1D-69C49817B54B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400" i="1" dirty="0" smtClean="0">
              <a:solidFill>
                <a:schemeClr val="accent6">
                  <a:lumMod val="75000"/>
                </a:schemeClr>
              </a:solidFill>
            </a:rPr>
            <a:t>Создавать условия для установления эмоционального контакта между детьми и взрослыми</a:t>
          </a:r>
          <a:endParaRPr lang="ru-RU" sz="1400" i="1" dirty="0">
            <a:solidFill>
              <a:schemeClr val="accent6">
                <a:lumMod val="75000"/>
              </a:schemeClr>
            </a:solidFill>
          </a:endParaRPr>
        </a:p>
      </dgm:t>
    </dgm:pt>
    <dgm:pt modelId="{E6311113-34B7-4F6B-816F-CE8DEB6A513E}" type="parTrans" cxnId="{DA465969-82CB-4E98-B908-C4E785360A58}">
      <dgm:prSet/>
      <dgm:spPr/>
      <dgm:t>
        <a:bodyPr/>
        <a:lstStyle/>
        <a:p>
          <a:endParaRPr lang="ru-RU"/>
        </a:p>
      </dgm:t>
    </dgm:pt>
    <dgm:pt modelId="{D8DD52F1-1D16-4095-B1D4-201E9531A565}" type="sibTrans" cxnId="{DA465969-82CB-4E98-B908-C4E785360A58}">
      <dgm:prSet/>
      <dgm:spPr/>
      <dgm:t>
        <a:bodyPr/>
        <a:lstStyle/>
        <a:p>
          <a:endParaRPr lang="ru-RU"/>
        </a:p>
      </dgm:t>
    </dgm:pt>
    <dgm:pt modelId="{C78766BC-937C-4C4B-ACB3-49452552C064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400" i="1" dirty="0" smtClean="0">
              <a:solidFill>
                <a:schemeClr val="accent6">
                  <a:lumMod val="75000"/>
                </a:schemeClr>
              </a:solidFill>
            </a:rPr>
            <a:t>Обогащать словарь образными выражениями, сравнениями</a:t>
          </a:r>
          <a:endParaRPr lang="ru-RU" sz="1400" i="1" dirty="0">
            <a:solidFill>
              <a:schemeClr val="accent6">
                <a:lumMod val="75000"/>
              </a:schemeClr>
            </a:solidFill>
          </a:endParaRPr>
        </a:p>
      </dgm:t>
    </dgm:pt>
    <dgm:pt modelId="{C7B02005-E174-4FCE-BEA2-3986EDAB970E}" type="parTrans" cxnId="{419C1339-0A57-4070-A43C-5C62AB940DE0}">
      <dgm:prSet/>
      <dgm:spPr/>
      <dgm:t>
        <a:bodyPr/>
        <a:lstStyle/>
        <a:p>
          <a:endParaRPr lang="ru-RU"/>
        </a:p>
      </dgm:t>
    </dgm:pt>
    <dgm:pt modelId="{176456D4-AD42-49BD-919E-C6E16CBF51E6}" type="sibTrans" cxnId="{419C1339-0A57-4070-A43C-5C62AB940DE0}">
      <dgm:prSet/>
      <dgm:spPr/>
      <dgm:t>
        <a:bodyPr/>
        <a:lstStyle/>
        <a:p>
          <a:endParaRPr lang="ru-RU"/>
        </a:p>
      </dgm:t>
    </dgm:pt>
    <dgm:pt modelId="{C04AE5F6-B5EF-493B-B500-13FB2E90F4A1}" type="pres">
      <dgm:prSet presAssocID="{4D81E020-A70E-48E2-B34D-86EB46C6439F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251DAA1-E8C7-4323-B9C3-40950F8FB15F}" type="pres">
      <dgm:prSet presAssocID="{19929DF1-56CF-4B62-A11B-C82A3BD427AC}" presName="compNode" presStyleCnt="0"/>
      <dgm:spPr/>
    </dgm:pt>
    <dgm:pt modelId="{9C633E0B-7FBA-4457-A01A-B2E767DFC87E}" type="pres">
      <dgm:prSet presAssocID="{19929DF1-56CF-4B62-A11B-C82A3BD427AC}" presName="dummyConnPt" presStyleCnt="0"/>
      <dgm:spPr/>
    </dgm:pt>
    <dgm:pt modelId="{CDF73066-1977-4CCD-8F76-7BF47C516B55}" type="pres">
      <dgm:prSet presAssocID="{19929DF1-56CF-4B62-A11B-C82A3BD427AC}" presName="node" presStyleLbl="node1" presStyleIdx="0" presStyleCnt="4" custLinFactNeighborX="160" custLinFactNeighborY="-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C36A1C-7C82-4D64-8090-859E522CE90C}" type="pres">
      <dgm:prSet presAssocID="{BB3748B3-FCB1-4C8A-889A-705737F64110}" presName="sibTrans" presStyleLbl="bgSibTrans2D1" presStyleIdx="0" presStyleCnt="3"/>
      <dgm:spPr/>
      <dgm:t>
        <a:bodyPr/>
        <a:lstStyle/>
        <a:p>
          <a:endParaRPr lang="ru-RU"/>
        </a:p>
      </dgm:t>
    </dgm:pt>
    <dgm:pt modelId="{F72FCDB1-E506-4E05-B83B-649E9DF7E452}" type="pres">
      <dgm:prSet presAssocID="{91F76847-23A1-434E-BF1D-69C49817B54B}" presName="compNode" presStyleCnt="0"/>
      <dgm:spPr/>
    </dgm:pt>
    <dgm:pt modelId="{31B3DD04-48EF-4CCF-BFF7-C017AA5B7418}" type="pres">
      <dgm:prSet presAssocID="{91F76847-23A1-434E-BF1D-69C49817B54B}" presName="dummyConnPt" presStyleCnt="0"/>
      <dgm:spPr/>
    </dgm:pt>
    <dgm:pt modelId="{932EA698-76D0-4DE7-9EF2-5BC6CF95AC79}" type="pres">
      <dgm:prSet presAssocID="{91F76847-23A1-434E-BF1D-69C49817B5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C57571-E84C-4465-AE21-1DA86D20C7AA}" type="pres">
      <dgm:prSet presAssocID="{D8DD52F1-1D16-4095-B1D4-201E9531A565}" presName="sibTrans" presStyleLbl="bgSibTrans2D1" presStyleIdx="1" presStyleCnt="3"/>
      <dgm:spPr/>
      <dgm:t>
        <a:bodyPr/>
        <a:lstStyle/>
        <a:p>
          <a:endParaRPr lang="ru-RU"/>
        </a:p>
      </dgm:t>
    </dgm:pt>
    <dgm:pt modelId="{C99B4DF8-A30F-4358-8FCF-0475AD55470A}" type="pres">
      <dgm:prSet presAssocID="{C78766BC-937C-4C4B-ACB3-49452552C064}" presName="compNode" presStyleCnt="0"/>
      <dgm:spPr/>
    </dgm:pt>
    <dgm:pt modelId="{F36E705C-D4E8-4244-A74A-DB4DBD2B0E4E}" type="pres">
      <dgm:prSet presAssocID="{C78766BC-937C-4C4B-ACB3-49452552C064}" presName="dummyConnPt" presStyleCnt="0"/>
      <dgm:spPr/>
    </dgm:pt>
    <dgm:pt modelId="{3B3D16B7-16CF-404D-B862-B5D84442963E}" type="pres">
      <dgm:prSet presAssocID="{C78766BC-937C-4C4B-ACB3-49452552C06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84EFC-D003-42AD-AEDD-52D50659BF4F}" type="pres">
      <dgm:prSet presAssocID="{176456D4-AD42-49BD-919E-C6E16CBF51E6}" presName="sibTrans" presStyleLbl="bgSibTrans2D1" presStyleIdx="2" presStyleCnt="3"/>
      <dgm:spPr/>
      <dgm:t>
        <a:bodyPr/>
        <a:lstStyle/>
        <a:p>
          <a:endParaRPr lang="ru-RU"/>
        </a:p>
      </dgm:t>
    </dgm:pt>
    <dgm:pt modelId="{EEE5521C-8F70-4997-B387-FE79DBD9FF38}" type="pres">
      <dgm:prSet presAssocID="{CC68634D-9862-4B0B-8A8E-417D3E93C70C}" presName="compNode" presStyleCnt="0"/>
      <dgm:spPr/>
    </dgm:pt>
    <dgm:pt modelId="{ED4CFE06-07BD-4C65-B128-90865C0B5A99}" type="pres">
      <dgm:prSet presAssocID="{CC68634D-9862-4B0B-8A8E-417D3E93C70C}" presName="dummyConnPt" presStyleCnt="0"/>
      <dgm:spPr/>
    </dgm:pt>
    <dgm:pt modelId="{00D6BFFC-85AB-4F90-9305-6EFDDAC62214}" type="pres">
      <dgm:prSet presAssocID="{CC68634D-9862-4B0B-8A8E-417D3E93C70C}" presName="node" presStyleLbl="node1" presStyleIdx="3" presStyleCnt="4" custLinFactNeighborX="-184" custLinFactNeighborY="-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F8DF6C-B7C1-4993-8114-2B31C7826D81}" type="presOf" srcId="{91F76847-23A1-434E-BF1D-69C49817B54B}" destId="{932EA698-76D0-4DE7-9EF2-5BC6CF95AC79}" srcOrd="0" destOrd="0" presId="urn:microsoft.com/office/officeart/2005/8/layout/bProcess4"/>
    <dgm:cxn modelId="{38631B9D-B2FB-4292-8500-C4B8AE05C9FB}" type="presOf" srcId="{C78766BC-937C-4C4B-ACB3-49452552C064}" destId="{3B3D16B7-16CF-404D-B862-B5D84442963E}" srcOrd="0" destOrd="0" presId="urn:microsoft.com/office/officeart/2005/8/layout/bProcess4"/>
    <dgm:cxn modelId="{DA465969-82CB-4E98-B908-C4E785360A58}" srcId="{4D81E020-A70E-48E2-B34D-86EB46C6439F}" destId="{91F76847-23A1-434E-BF1D-69C49817B54B}" srcOrd="1" destOrd="0" parTransId="{E6311113-34B7-4F6B-816F-CE8DEB6A513E}" sibTransId="{D8DD52F1-1D16-4095-B1D4-201E9531A565}"/>
    <dgm:cxn modelId="{347D4E56-426F-4134-8E09-0198D525BAEC}" type="presOf" srcId="{176456D4-AD42-49BD-919E-C6E16CBF51E6}" destId="{25084EFC-D003-42AD-AEDD-52D50659BF4F}" srcOrd="0" destOrd="0" presId="urn:microsoft.com/office/officeart/2005/8/layout/bProcess4"/>
    <dgm:cxn modelId="{33362AF9-0F7F-4416-B955-44D71C0CA9D3}" type="presOf" srcId="{19929DF1-56CF-4B62-A11B-C82A3BD427AC}" destId="{CDF73066-1977-4CCD-8F76-7BF47C516B55}" srcOrd="0" destOrd="0" presId="urn:microsoft.com/office/officeart/2005/8/layout/bProcess4"/>
    <dgm:cxn modelId="{61CA5A2B-41E1-49D6-9CA2-D7C484BA8584}" srcId="{4D81E020-A70E-48E2-B34D-86EB46C6439F}" destId="{19929DF1-56CF-4B62-A11B-C82A3BD427AC}" srcOrd="0" destOrd="0" parTransId="{E2B1B14A-D986-4463-BD9C-2157C6C6F8B5}" sibTransId="{BB3748B3-FCB1-4C8A-889A-705737F64110}"/>
    <dgm:cxn modelId="{6A686840-0B77-45D4-AEC2-B3C4B8187C5D}" type="presOf" srcId="{4D81E020-A70E-48E2-B34D-86EB46C6439F}" destId="{C04AE5F6-B5EF-493B-B500-13FB2E90F4A1}" srcOrd="0" destOrd="0" presId="urn:microsoft.com/office/officeart/2005/8/layout/bProcess4"/>
    <dgm:cxn modelId="{6AAC222B-2CEA-455F-96AD-CB03E81B9F0C}" type="presOf" srcId="{D8DD52F1-1D16-4095-B1D4-201E9531A565}" destId="{A4C57571-E84C-4465-AE21-1DA86D20C7AA}" srcOrd="0" destOrd="0" presId="urn:microsoft.com/office/officeart/2005/8/layout/bProcess4"/>
    <dgm:cxn modelId="{38FF3D60-920B-4600-99C8-B6AA334C4F1B}" type="presOf" srcId="{CC68634D-9862-4B0B-8A8E-417D3E93C70C}" destId="{00D6BFFC-85AB-4F90-9305-6EFDDAC62214}" srcOrd="0" destOrd="0" presId="urn:microsoft.com/office/officeart/2005/8/layout/bProcess4"/>
    <dgm:cxn modelId="{362473FB-F28F-4973-B737-22D168190A39}" srcId="{4D81E020-A70E-48E2-B34D-86EB46C6439F}" destId="{CC68634D-9862-4B0B-8A8E-417D3E93C70C}" srcOrd="3" destOrd="0" parTransId="{BA5F9924-F5A6-4B94-93E9-F0A7D0A7E138}" sibTransId="{8EBF40CF-52E6-402C-94A7-21370FED93FF}"/>
    <dgm:cxn modelId="{CE39E66D-5561-49DA-8916-953DE518FEA0}" type="presOf" srcId="{BB3748B3-FCB1-4C8A-889A-705737F64110}" destId="{15C36A1C-7C82-4D64-8090-859E522CE90C}" srcOrd="0" destOrd="0" presId="urn:microsoft.com/office/officeart/2005/8/layout/bProcess4"/>
    <dgm:cxn modelId="{419C1339-0A57-4070-A43C-5C62AB940DE0}" srcId="{4D81E020-A70E-48E2-B34D-86EB46C6439F}" destId="{C78766BC-937C-4C4B-ACB3-49452552C064}" srcOrd="2" destOrd="0" parTransId="{C7B02005-E174-4FCE-BEA2-3986EDAB970E}" sibTransId="{176456D4-AD42-49BD-919E-C6E16CBF51E6}"/>
    <dgm:cxn modelId="{B883F28F-B67C-4478-B53D-A921FEB33A78}" type="presParOf" srcId="{C04AE5F6-B5EF-493B-B500-13FB2E90F4A1}" destId="{E251DAA1-E8C7-4323-B9C3-40950F8FB15F}" srcOrd="0" destOrd="0" presId="urn:microsoft.com/office/officeart/2005/8/layout/bProcess4"/>
    <dgm:cxn modelId="{DB864B08-BFB7-446C-8E08-B2AA85B10153}" type="presParOf" srcId="{E251DAA1-E8C7-4323-B9C3-40950F8FB15F}" destId="{9C633E0B-7FBA-4457-A01A-B2E767DFC87E}" srcOrd="0" destOrd="0" presId="urn:microsoft.com/office/officeart/2005/8/layout/bProcess4"/>
    <dgm:cxn modelId="{23BFEC2E-6120-4CBE-8D6A-2060241846BC}" type="presParOf" srcId="{E251DAA1-E8C7-4323-B9C3-40950F8FB15F}" destId="{CDF73066-1977-4CCD-8F76-7BF47C516B55}" srcOrd="1" destOrd="0" presId="urn:microsoft.com/office/officeart/2005/8/layout/bProcess4"/>
    <dgm:cxn modelId="{2B4A1DD6-985B-4688-8424-CA12C99B989C}" type="presParOf" srcId="{C04AE5F6-B5EF-493B-B500-13FB2E90F4A1}" destId="{15C36A1C-7C82-4D64-8090-859E522CE90C}" srcOrd="1" destOrd="0" presId="urn:microsoft.com/office/officeart/2005/8/layout/bProcess4"/>
    <dgm:cxn modelId="{B25F2543-D396-4C0D-8ED1-EA8CE5C190B5}" type="presParOf" srcId="{C04AE5F6-B5EF-493B-B500-13FB2E90F4A1}" destId="{F72FCDB1-E506-4E05-B83B-649E9DF7E452}" srcOrd="2" destOrd="0" presId="urn:microsoft.com/office/officeart/2005/8/layout/bProcess4"/>
    <dgm:cxn modelId="{F2ABAE08-C7B7-4100-B159-C71F474A4BBD}" type="presParOf" srcId="{F72FCDB1-E506-4E05-B83B-649E9DF7E452}" destId="{31B3DD04-48EF-4CCF-BFF7-C017AA5B7418}" srcOrd="0" destOrd="0" presId="urn:microsoft.com/office/officeart/2005/8/layout/bProcess4"/>
    <dgm:cxn modelId="{6FDCE73C-0DF4-49EE-8F20-9F639836626B}" type="presParOf" srcId="{F72FCDB1-E506-4E05-B83B-649E9DF7E452}" destId="{932EA698-76D0-4DE7-9EF2-5BC6CF95AC79}" srcOrd="1" destOrd="0" presId="urn:microsoft.com/office/officeart/2005/8/layout/bProcess4"/>
    <dgm:cxn modelId="{42BDCE8A-6F53-4203-8A98-A15C05A1D3C3}" type="presParOf" srcId="{C04AE5F6-B5EF-493B-B500-13FB2E90F4A1}" destId="{A4C57571-E84C-4465-AE21-1DA86D20C7AA}" srcOrd="3" destOrd="0" presId="urn:microsoft.com/office/officeart/2005/8/layout/bProcess4"/>
    <dgm:cxn modelId="{9A7468B0-DB58-4348-A116-0620E3E8D110}" type="presParOf" srcId="{C04AE5F6-B5EF-493B-B500-13FB2E90F4A1}" destId="{C99B4DF8-A30F-4358-8FCF-0475AD55470A}" srcOrd="4" destOrd="0" presId="urn:microsoft.com/office/officeart/2005/8/layout/bProcess4"/>
    <dgm:cxn modelId="{1C98D5E9-CF13-46C7-9881-E2C892F5687F}" type="presParOf" srcId="{C99B4DF8-A30F-4358-8FCF-0475AD55470A}" destId="{F36E705C-D4E8-4244-A74A-DB4DBD2B0E4E}" srcOrd="0" destOrd="0" presId="urn:microsoft.com/office/officeart/2005/8/layout/bProcess4"/>
    <dgm:cxn modelId="{72F81E69-AE1D-49FB-B034-9B245418C8C7}" type="presParOf" srcId="{C99B4DF8-A30F-4358-8FCF-0475AD55470A}" destId="{3B3D16B7-16CF-404D-B862-B5D84442963E}" srcOrd="1" destOrd="0" presId="urn:microsoft.com/office/officeart/2005/8/layout/bProcess4"/>
    <dgm:cxn modelId="{449DA842-68C1-4C8C-AE28-485B1E88A04C}" type="presParOf" srcId="{C04AE5F6-B5EF-493B-B500-13FB2E90F4A1}" destId="{25084EFC-D003-42AD-AEDD-52D50659BF4F}" srcOrd="5" destOrd="0" presId="urn:microsoft.com/office/officeart/2005/8/layout/bProcess4"/>
    <dgm:cxn modelId="{149C0F95-E385-4E1A-A978-4E8688E8C6BA}" type="presParOf" srcId="{C04AE5F6-B5EF-493B-B500-13FB2E90F4A1}" destId="{EEE5521C-8F70-4997-B387-FE79DBD9FF38}" srcOrd="6" destOrd="0" presId="urn:microsoft.com/office/officeart/2005/8/layout/bProcess4"/>
    <dgm:cxn modelId="{B1490811-DA1D-4DC4-B774-47B52304BE38}" type="presParOf" srcId="{EEE5521C-8F70-4997-B387-FE79DBD9FF38}" destId="{ED4CFE06-07BD-4C65-B128-90865C0B5A99}" srcOrd="0" destOrd="0" presId="urn:microsoft.com/office/officeart/2005/8/layout/bProcess4"/>
    <dgm:cxn modelId="{60C29C06-E257-4619-AC35-CFBE4C29FCB4}" type="presParOf" srcId="{EEE5521C-8F70-4997-B387-FE79DBD9FF38}" destId="{00D6BFFC-85AB-4F90-9305-6EFDDAC6221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667C55-4772-413F-8768-D9BC222F21A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FFC99F-17C2-4B02-84EE-7C111FEB5BB6}">
      <dgm:prSet custT="1"/>
      <dgm:spPr/>
      <dgm:t>
        <a:bodyPr/>
        <a:lstStyle/>
        <a:p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Пониженная эмоциональность</a:t>
          </a:r>
        </a:p>
      </dgm:t>
    </dgm:pt>
    <dgm:pt modelId="{8D81CD42-3333-456D-BC9E-E03737AB811F}" type="parTrans" cxnId="{1CF1A71F-FD20-4CE3-9C49-D7422CA3A75B}">
      <dgm:prSet/>
      <dgm:spPr/>
      <dgm:t>
        <a:bodyPr/>
        <a:lstStyle/>
        <a:p>
          <a:endParaRPr lang="ru-RU" sz="2400"/>
        </a:p>
      </dgm:t>
    </dgm:pt>
    <dgm:pt modelId="{A2AE2951-2860-48A9-9B0A-0BA4BD89DB5D}" type="sibTrans" cxnId="{1CF1A71F-FD20-4CE3-9C49-D7422CA3A75B}">
      <dgm:prSet/>
      <dgm:spPr/>
      <dgm:t>
        <a:bodyPr/>
        <a:lstStyle/>
        <a:p>
          <a:endParaRPr lang="ru-RU" sz="2400"/>
        </a:p>
      </dgm:t>
    </dgm:pt>
    <dgm:pt modelId="{02E4F593-F0A4-4188-BCC3-CCF44FAFC30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Напряжение мышечного аппарата</a:t>
          </a: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74A23A88-753A-4567-B5FF-7DBD88EC0627}" type="parTrans" cxnId="{491E06F9-10DC-47DF-A5DD-36565DB7015D}">
      <dgm:prSet/>
      <dgm:spPr/>
      <dgm:t>
        <a:bodyPr/>
        <a:lstStyle/>
        <a:p>
          <a:endParaRPr lang="ru-RU" sz="2400"/>
        </a:p>
      </dgm:t>
    </dgm:pt>
    <dgm:pt modelId="{05C1D4A1-DA94-423A-A6BA-1D5F0744B2A0}" type="sibTrans" cxnId="{491E06F9-10DC-47DF-A5DD-36565DB7015D}">
      <dgm:prSet/>
      <dgm:spPr/>
      <dgm:t>
        <a:bodyPr/>
        <a:lstStyle/>
        <a:p>
          <a:endParaRPr lang="ru-RU" sz="2400"/>
        </a:p>
      </dgm:t>
    </dgm:pt>
    <dgm:pt modelId="{6750A0E0-2B8B-47E1-AE2C-3EBA2FF2CE76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accent2">
                  <a:lumMod val="75000"/>
                </a:schemeClr>
              </a:solidFill>
            </a:rPr>
            <a:t>Частичная </a:t>
          </a:r>
          <a:r>
            <a:rPr lang="ru-RU" sz="2400" b="1" dirty="0" err="1" smtClean="0">
              <a:solidFill>
                <a:schemeClr val="accent2">
                  <a:lumMod val="75000"/>
                </a:schemeClr>
              </a:solidFill>
            </a:rPr>
            <a:t>дискоординация</a:t>
          </a:r>
          <a:endParaRPr lang="ru-RU" sz="2400" b="1" dirty="0" smtClean="0">
            <a:solidFill>
              <a:schemeClr val="accent2">
                <a:lumMod val="75000"/>
              </a:schemeClr>
            </a:solidFill>
          </a:endParaRPr>
        </a:p>
        <a:p>
          <a:pPr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4A54B855-A176-4378-A85E-86693E412FBE}" type="sibTrans" cxnId="{F983986F-039F-4B38-872E-D79999A07D4D}">
      <dgm:prSet/>
      <dgm:spPr/>
      <dgm:t>
        <a:bodyPr/>
        <a:lstStyle/>
        <a:p>
          <a:endParaRPr lang="ru-RU" sz="2400"/>
        </a:p>
      </dgm:t>
    </dgm:pt>
    <dgm:pt modelId="{F80D2794-3EFE-40EA-BA4D-58C2C82917C7}" type="parTrans" cxnId="{F983986F-039F-4B38-872E-D79999A07D4D}">
      <dgm:prSet/>
      <dgm:spPr/>
      <dgm:t>
        <a:bodyPr/>
        <a:lstStyle/>
        <a:p>
          <a:endParaRPr lang="ru-RU" sz="2400"/>
        </a:p>
      </dgm:t>
    </dgm:pt>
    <dgm:pt modelId="{809507CE-5813-4B9E-AF98-5FA106C7BD9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75000"/>
                </a:schemeClr>
              </a:solidFill>
            </a:rPr>
            <a:t>зажатость, неуверенность в себе, скованность, замедляется процесс развития речи</a:t>
          </a:r>
          <a:endParaRPr lang="ru-RU" sz="1600" b="1" dirty="0">
            <a:solidFill>
              <a:srgbClr val="FF0000"/>
            </a:solidFill>
          </a:endParaRPr>
        </a:p>
      </dgm:t>
    </dgm:pt>
    <dgm:pt modelId="{624A9419-F368-4249-BD13-98BA1F9FBBFB}" type="parTrans" cxnId="{8F2FFA09-D561-4035-BEA5-1297E32C2D78}">
      <dgm:prSet/>
      <dgm:spPr/>
      <dgm:t>
        <a:bodyPr/>
        <a:lstStyle/>
        <a:p>
          <a:endParaRPr lang="ru-RU" sz="2400"/>
        </a:p>
      </dgm:t>
    </dgm:pt>
    <dgm:pt modelId="{2AC9FCD8-2825-419D-905D-5B707CD4C938}" type="sibTrans" cxnId="{8F2FFA09-D561-4035-BEA5-1297E32C2D78}">
      <dgm:prSet/>
      <dgm:spPr/>
      <dgm:t>
        <a:bodyPr/>
        <a:lstStyle/>
        <a:p>
          <a:endParaRPr lang="ru-RU" sz="2400"/>
        </a:p>
      </dgm:t>
    </dgm:pt>
    <dgm:pt modelId="{3C0248E4-CC30-41F0-B790-ED6AF134EF98}" type="pres">
      <dgm:prSet presAssocID="{64667C55-4772-413F-8768-D9BC222F21A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0E50A0-4D29-476E-BA8C-B1302A651328}" type="pres">
      <dgm:prSet presAssocID="{6750A0E0-2B8B-47E1-AE2C-3EBA2FF2CE76}" presName="node" presStyleLbl="node1" presStyleIdx="0" presStyleCnt="4" custScaleX="102323" custScaleY="58663" custLinFactNeighborX="-12774" custLinFactNeighborY="-23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44ED5-AAF7-45B8-9303-459F67CD066B}" type="pres">
      <dgm:prSet presAssocID="{4A54B855-A176-4378-A85E-86693E412FBE}" presName="sibTrans" presStyleCnt="0"/>
      <dgm:spPr/>
    </dgm:pt>
    <dgm:pt modelId="{BDB4D224-43A1-43F6-A1D1-B2819EFE7D97}" type="pres">
      <dgm:prSet presAssocID="{90FFC99F-17C2-4B02-84EE-7C111FEB5BB6}" presName="node" presStyleLbl="node1" presStyleIdx="1" presStyleCnt="4" custScaleX="115280" custScaleY="61683" custLinFactNeighborX="1479" custLinFactNeighborY="-13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5765CA-E635-4CFD-8444-B35FC2D2369E}" type="pres">
      <dgm:prSet presAssocID="{A2AE2951-2860-48A9-9B0A-0BA4BD89DB5D}" presName="sibTrans" presStyleCnt="0"/>
      <dgm:spPr/>
    </dgm:pt>
    <dgm:pt modelId="{3365369E-2FCE-4B1F-903A-73FAFD7F5FB3}" type="pres">
      <dgm:prSet presAssocID="{02E4F593-F0A4-4188-BCC3-CCF44FAFC308}" presName="node" presStyleLbl="node1" presStyleIdx="2" presStyleCnt="4" custLinFactNeighborX="-10327" custLinFactNeighborY="-2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5AB5-698D-4195-8E8D-D50641B6BB6A}" type="pres">
      <dgm:prSet presAssocID="{05C1D4A1-DA94-423A-A6BA-1D5F0744B2A0}" presName="sibTrans" presStyleCnt="0"/>
      <dgm:spPr/>
    </dgm:pt>
    <dgm:pt modelId="{323377AB-627F-4FB7-B6EF-BBFE5B093B6D}" type="pres">
      <dgm:prSet presAssocID="{809507CE-5813-4B9E-AF98-5FA106C7BD95}" presName="node" presStyleLbl="node1" presStyleIdx="3" presStyleCnt="4" custScaleX="107525" custScaleY="121549" custLinFactNeighborX="13863" custLinFactNeighborY="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751EF-3F70-4F69-9E52-6DF172CAFE0C}" type="presOf" srcId="{6750A0E0-2B8B-47E1-AE2C-3EBA2FF2CE76}" destId="{9B0E50A0-4D29-476E-BA8C-B1302A651328}" srcOrd="0" destOrd="0" presId="urn:microsoft.com/office/officeart/2005/8/layout/default#1"/>
    <dgm:cxn modelId="{F983986F-039F-4B38-872E-D79999A07D4D}" srcId="{64667C55-4772-413F-8768-D9BC222F21AB}" destId="{6750A0E0-2B8B-47E1-AE2C-3EBA2FF2CE76}" srcOrd="0" destOrd="0" parTransId="{F80D2794-3EFE-40EA-BA4D-58C2C82917C7}" sibTransId="{4A54B855-A176-4378-A85E-86693E412FBE}"/>
    <dgm:cxn modelId="{288B9F09-BB00-469B-8247-6101D821EABE}" type="presOf" srcId="{02E4F593-F0A4-4188-BCC3-CCF44FAFC308}" destId="{3365369E-2FCE-4B1F-903A-73FAFD7F5FB3}" srcOrd="0" destOrd="0" presId="urn:microsoft.com/office/officeart/2005/8/layout/default#1"/>
    <dgm:cxn modelId="{8F2FFA09-D561-4035-BEA5-1297E32C2D78}" srcId="{64667C55-4772-413F-8768-D9BC222F21AB}" destId="{809507CE-5813-4B9E-AF98-5FA106C7BD95}" srcOrd="3" destOrd="0" parTransId="{624A9419-F368-4249-BD13-98BA1F9FBBFB}" sibTransId="{2AC9FCD8-2825-419D-905D-5B707CD4C938}"/>
    <dgm:cxn modelId="{1CF1A71F-FD20-4CE3-9C49-D7422CA3A75B}" srcId="{64667C55-4772-413F-8768-D9BC222F21AB}" destId="{90FFC99F-17C2-4B02-84EE-7C111FEB5BB6}" srcOrd="1" destOrd="0" parTransId="{8D81CD42-3333-456D-BC9E-E03737AB811F}" sibTransId="{A2AE2951-2860-48A9-9B0A-0BA4BD89DB5D}"/>
    <dgm:cxn modelId="{44C3A5E4-DA9A-421C-ADC6-F6CCAA9BBCC3}" type="presOf" srcId="{64667C55-4772-413F-8768-D9BC222F21AB}" destId="{3C0248E4-CC30-41F0-B790-ED6AF134EF98}" srcOrd="0" destOrd="0" presId="urn:microsoft.com/office/officeart/2005/8/layout/default#1"/>
    <dgm:cxn modelId="{EE42325C-3EFA-4B5B-9A12-3A20632EA7E3}" type="presOf" srcId="{809507CE-5813-4B9E-AF98-5FA106C7BD95}" destId="{323377AB-627F-4FB7-B6EF-BBFE5B093B6D}" srcOrd="0" destOrd="0" presId="urn:microsoft.com/office/officeart/2005/8/layout/default#1"/>
    <dgm:cxn modelId="{491E06F9-10DC-47DF-A5DD-36565DB7015D}" srcId="{64667C55-4772-413F-8768-D9BC222F21AB}" destId="{02E4F593-F0A4-4188-BCC3-CCF44FAFC308}" srcOrd="2" destOrd="0" parTransId="{74A23A88-753A-4567-B5FF-7DBD88EC0627}" sibTransId="{05C1D4A1-DA94-423A-A6BA-1D5F0744B2A0}"/>
    <dgm:cxn modelId="{353D0A2D-DBDF-4E0D-9EBA-0D90B7FE05F6}" type="presOf" srcId="{90FFC99F-17C2-4B02-84EE-7C111FEB5BB6}" destId="{BDB4D224-43A1-43F6-A1D1-B2819EFE7D97}" srcOrd="0" destOrd="0" presId="urn:microsoft.com/office/officeart/2005/8/layout/default#1"/>
    <dgm:cxn modelId="{4C724F48-E7FD-4F3D-968F-24694AA953FE}" type="presParOf" srcId="{3C0248E4-CC30-41F0-B790-ED6AF134EF98}" destId="{9B0E50A0-4D29-476E-BA8C-B1302A651328}" srcOrd="0" destOrd="0" presId="urn:microsoft.com/office/officeart/2005/8/layout/default#1"/>
    <dgm:cxn modelId="{4A2EADCB-1169-4290-A1E5-2B6CF49CC002}" type="presParOf" srcId="{3C0248E4-CC30-41F0-B790-ED6AF134EF98}" destId="{F2944ED5-AAF7-45B8-9303-459F67CD066B}" srcOrd="1" destOrd="0" presId="urn:microsoft.com/office/officeart/2005/8/layout/default#1"/>
    <dgm:cxn modelId="{D90E2F3B-5D0E-4C1D-9D95-1A6DFCD0D5E4}" type="presParOf" srcId="{3C0248E4-CC30-41F0-B790-ED6AF134EF98}" destId="{BDB4D224-43A1-43F6-A1D1-B2819EFE7D97}" srcOrd="2" destOrd="0" presId="urn:microsoft.com/office/officeart/2005/8/layout/default#1"/>
    <dgm:cxn modelId="{75C6B747-376E-4B12-8133-CCE8E81CD137}" type="presParOf" srcId="{3C0248E4-CC30-41F0-B790-ED6AF134EF98}" destId="{F75765CA-E635-4CFD-8444-B35FC2D2369E}" srcOrd="3" destOrd="0" presId="urn:microsoft.com/office/officeart/2005/8/layout/default#1"/>
    <dgm:cxn modelId="{E3E59770-7AA5-417B-882A-C0DE24231C1F}" type="presParOf" srcId="{3C0248E4-CC30-41F0-B790-ED6AF134EF98}" destId="{3365369E-2FCE-4B1F-903A-73FAFD7F5FB3}" srcOrd="4" destOrd="0" presId="urn:microsoft.com/office/officeart/2005/8/layout/default#1"/>
    <dgm:cxn modelId="{B437D501-4F62-4A48-BB7F-4A830278E9A5}" type="presParOf" srcId="{3C0248E4-CC30-41F0-B790-ED6AF134EF98}" destId="{18725AB5-698D-4195-8E8D-D50641B6BB6A}" srcOrd="5" destOrd="0" presId="urn:microsoft.com/office/officeart/2005/8/layout/default#1"/>
    <dgm:cxn modelId="{505EA85E-C52D-4D11-BEFC-30CBE388668F}" type="presParOf" srcId="{3C0248E4-CC30-41F0-B790-ED6AF134EF98}" destId="{323377AB-627F-4FB7-B6EF-BBFE5B093B6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76DE27-5F97-44F6-8C87-A10BD4965EF0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AA9EA04-6A6E-4EAD-A24F-28A00A4E8904}">
      <dgm:prSet phldrT="[Текст]" custT="1"/>
      <dgm:spPr/>
      <dgm:t>
        <a:bodyPr/>
        <a:lstStyle/>
        <a:p>
          <a:r>
            <a:rPr lang="ru-RU" sz="2800" dirty="0" err="1" smtClean="0"/>
            <a:t>потешки</a:t>
          </a:r>
          <a:r>
            <a:rPr lang="ru-RU" sz="2800" dirty="0" smtClean="0"/>
            <a:t>, поговорки, загадки, сказки</a:t>
          </a:r>
          <a:endParaRPr lang="ru-RU" sz="2800" dirty="0"/>
        </a:p>
      </dgm:t>
    </dgm:pt>
    <dgm:pt modelId="{A255CC03-9DC3-46BE-BE7D-2B87F7BEA0D8}" type="parTrans" cxnId="{CCE24843-2BD0-405C-8A27-40197C20081E}">
      <dgm:prSet/>
      <dgm:spPr/>
      <dgm:t>
        <a:bodyPr/>
        <a:lstStyle/>
        <a:p>
          <a:endParaRPr lang="ru-RU" sz="2800"/>
        </a:p>
      </dgm:t>
    </dgm:pt>
    <dgm:pt modelId="{8F8A4A95-4481-4024-BC20-E8E2BCD14FA6}" type="sibTrans" cxnId="{CCE24843-2BD0-405C-8A27-40197C20081E}">
      <dgm:prSet/>
      <dgm:spPr/>
      <dgm:t>
        <a:bodyPr/>
        <a:lstStyle/>
        <a:p>
          <a:endParaRPr lang="ru-RU" sz="2800"/>
        </a:p>
      </dgm:t>
    </dgm:pt>
    <dgm:pt modelId="{6E12DA40-E965-4429-BDEE-9FE998CF9B90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2800" dirty="0" smtClean="0"/>
            <a:t>прибаутки, шутки, колыбельные</a:t>
          </a:r>
          <a:endParaRPr lang="ru-RU" sz="2800" dirty="0"/>
        </a:p>
      </dgm:t>
    </dgm:pt>
    <dgm:pt modelId="{BC175B3B-A798-401E-B991-2596909EC7D4}" type="parTrans" cxnId="{17AF8172-57B2-4A7D-9D79-CB81D4860E8F}">
      <dgm:prSet/>
      <dgm:spPr/>
      <dgm:t>
        <a:bodyPr/>
        <a:lstStyle/>
        <a:p>
          <a:endParaRPr lang="ru-RU" sz="2800"/>
        </a:p>
      </dgm:t>
    </dgm:pt>
    <dgm:pt modelId="{C45BF368-F0DD-4990-BEF4-AC8755102E76}" type="sibTrans" cxnId="{17AF8172-57B2-4A7D-9D79-CB81D4860E8F}">
      <dgm:prSet/>
      <dgm:spPr/>
      <dgm:t>
        <a:bodyPr/>
        <a:lstStyle/>
        <a:p>
          <a:endParaRPr lang="ru-RU" sz="2800"/>
        </a:p>
      </dgm:t>
    </dgm:pt>
    <dgm:pt modelId="{9561245F-C833-403E-9A44-C2E7C3FEE1F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800" dirty="0" smtClean="0"/>
            <a:t>считалки, скороговорки, пословицы</a:t>
          </a:r>
          <a:endParaRPr lang="ru-RU" sz="2800" dirty="0"/>
        </a:p>
      </dgm:t>
    </dgm:pt>
    <dgm:pt modelId="{53CFAE39-EA86-473E-A714-A72D43803FBF}" type="parTrans" cxnId="{3759EBC6-F0B3-41EF-820B-BCDF8282B37E}">
      <dgm:prSet/>
      <dgm:spPr/>
      <dgm:t>
        <a:bodyPr/>
        <a:lstStyle/>
        <a:p>
          <a:endParaRPr lang="ru-RU" sz="2800"/>
        </a:p>
      </dgm:t>
    </dgm:pt>
    <dgm:pt modelId="{E44B5DE2-97B9-47A8-ABE9-5884842F8499}" type="sibTrans" cxnId="{3759EBC6-F0B3-41EF-820B-BCDF8282B37E}">
      <dgm:prSet/>
      <dgm:spPr/>
      <dgm:t>
        <a:bodyPr/>
        <a:lstStyle/>
        <a:p>
          <a:endParaRPr lang="ru-RU" sz="2800"/>
        </a:p>
      </dgm:t>
    </dgm:pt>
    <dgm:pt modelId="{B65BA05B-C47E-4EEC-8A45-BB6EA3F053F5}" type="pres">
      <dgm:prSet presAssocID="{5076DE27-5F97-44F6-8C87-A10BD4965E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402837-0B8E-4544-80EC-B9044900250D}" type="pres">
      <dgm:prSet presAssocID="{AAA9EA04-6A6E-4EAD-A24F-28A00A4E8904}" presName="node" presStyleLbl="node1" presStyleIdx="0" presStyleCnt="3" custScaleX="158955" custScaleY="138122" custLinFactNeighborX="-24555" custLinFactNeighborY="-35139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66B2CB39-83A2-42B9-A0BA-9D064B01DCAC}" type="pres">
      <dgm:prSet presAssocID="{8F8A4A95-4481-4024-BC20-E8E2BCD14FA6}" presName="sibTrans" presStyleCnt="0"/>
      <dgm:spPr/>
    </dgm:pt>
    <dgm:pt modelId="{2A7B601F-2F8F-4D88-BAB5-31B488572ABC}" type="pres">
      <dgm:prSet presAssocID="{6E12DA40-E965-4429-BDEE-9FE998CF9B90}" presName="node" presStyleLbl="node1" presStyleIdx="1" presStyleCnt="3" custScaleX="178128" custScaleY="104342" custLinFactNeighborX="25020" custLinFactNeighborY="-132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  <dgm:pt modelId="{C4486867-6ADD-4886-9CA0-638165E3371C}" type="pres">
      <dgm:prSet presAssocID="{C45BF368-F0DD-4990-BEF4-AC8755102E76}" presName="sibTrans" presStyleCnt="0"/>
      <dgm:spPr/>
    </dgm:pt>
    <dgm:pt modelId="{771A327C-0A05-49A1-893E-928577E6A8DD}" type="pres">
      <dgm:prSet presAssocID="{9561245F-C833-403E-9A44-C2E7C3FEE1FF}" presName="node" presStyleLbl="node1" presStyleIdx="2" presStyleCnt="3" custScaleX="185795" custScaleY="118778" custLinFactNeighborX="38208" custLinFactNeighborY="-31650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ru-RU"/>
        </a:p>
      </dgm:t>
    </dgm:pt>
  </dgm:ptLst>
  <dgm:cxnLst>
    <dgm:cxn modelId="{6E3A19B9-D195-467C-BA22-4ACC525C02E4}" type="presOf" srcId="{AAA9EA04-6A6E-4EAD-A24F-28A00A4E8904}" destId="{0D402837-0B8E-4544-80EC-B9044900250D}" srcOrd="0" destOrd="0" presId="urn:microsoft.com/office/officeart/2005/8/layout/default#2"/>
    <dgm:cxn modelId="{17AF8172-57B2-4A7D-9D79-CB81D4860E8F}" srcId="{5076DE27-5F97-44F6-8C87-A10BD4965EF0}" destId="{6E12DA40-E965-4429-BDEE-9FE998CF9B90}" srcOrd="1" destOrd="0" parTransId="{BC175B3B-A798-401E-B991-2596909EC7D4}" sibTransId="{C45BF368-F0DD-4990-BEF4-AC8755102E76}"/>
    <dgm:cxn modelId="{5D6CB098-F893-4952-A0FC-F7CD19814E3E}" type="presOf" srcId="{9561245F-C833-403E-9A44-C2E7C3FEE1FF}" destId="{771A327C-0A05-49A1-893E-928577E6A8DD}" srcOrd="0" destOrd="0" presId="urn:microsoft.com/office/officeart/2005/8/layout/default#2"/>
    <dgm:cxn modelId="{CCE24843-2BD0-405C-8A27-40197C20081E}" srcId="{5076DE27-5F97-44F6-8C87-A10BD4965EF0}" destId="{AAA9EA04-6A6E-4EAD-A24F-28A00A4E8904}" srcOrd="0" destOrd="0" parTransId="{A255CC03-9DC3-46BE-BE7D-2B87F7BEA0D8}" sibTransId="{8F8A4A95-4481-4024-BC20-E8E2BCD14FA6}"/>
    <dgm:cxn modelId="{7230C38D-C35A-4692-9AD4-2E615E83FAEF}" type="presOf" srcId="{5076DE27-5F97-44F6-8C87-A10BD4965EF0}" destId="{B65BA05B-C47E-4EEC-8A45-BB6EA3F053F5}" srcOrd="0" destOrd="0" presId="urn:microsoft.com/office/officeart/2005/8/layout/default#2"/>
    <dgm:cxn modelId="{6B3B2C18-9ED3-44EF-98D6-C138380715F5}" type="presOf" srcId="{6E12DA40-E965-4429-BDEE-9FE998CF9B90}" destId="{2A7B601F-2F8F-4D88-BAB5-31B488572ABC}" srcOrd="0" destOrd="0" presId="urn:microsoft.com/office/officeart/2005/8/layout/default#2"/>
    <dgm:cxn modelId="{3759EBC6-F0B3-41EF-820B-BCDF8282B37E}" srcId="{5076DE27-5F97-44F6-8C87-A10BD4965EF0}" destId="{9561245F-C833-403E-9A44-C2E7C3FEE1FF}" srcOrd="2" destOrd="0" parTransId="{53CFAE39-EA86-473E-A714-A72D43803FBF}" sibTransId="{E44B5DE2-97B9-47A8-ABE9-5884842F8499}"/>
    <dgm:cxn modelId="{C7528230-0A5F-424B-98D9-50F093BC05F0}" type="presParOf" srcId="{B65BA05B-C47E-4EEC-8A45-BB6EA3F053F5}" destId="{0D402837-0B8E-4544-80EC-B9044900250D}" srcOrd="0" destOrd="0" presId="urn:microsoft.com/office/officeart/2005/8/layout/default#2"/>
    <dgm:cxn modelId="{2F839E6B-40D9-403A-81F9-244EA344B182}" type="presParOf" srcId="{B65BA05B-C47E-4EEC-8A45-BB6EA3F053F5}" destId="{66B2CB39-83A2-42B9-A0BA-9D064B01DCAC}" srcOrd="1" destOrd="0" presId="urn:microsoft.com/office/officeart/2005/8/layout/default#2"/>
    <dgm:cxn modelId="{B9AB9BFF-75FE-4628-AB54-96D6C4C883A2}" type="presParOf" srcId="{B65BA05B-C47E-4EEC-8A45-BB6EA3F053F5}" destId="{2A7B601F-2F8F-4D88-BAB5-31B488572ABC}" srcOrd="2" destOrd="0" presId="urn:microsoft.com/office/officeart/2005/8/layout/default#2"/>
    <dgm:cxn modelId="{D17D95FF-2323-4F9D-9C99-B0E5060610E2}" type="presParOf" srcId="{B65BA05B-C47E-4EEC-8A45-BB6EA3F053F5}" destId="{C4486867-6ADD-4886-9CA0-638165E3371C}" srcOrd="3" destOrd="0" presId="urn:microsoft.com/office/officeart/2005/8/layout/default#2"/>
    <dgm:cxn modelId="{2D700405-FA8B-4238-8DD4-24D080949E8D}" type="presParOf" srcId="{B65BA05B-C47E-4EEC-8A45-BB6EA3F053F5}" destId="{771A327C-0A05-49A1-893E-928577E6A8DD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AE449E-416C-46B5-97C5-CE7A8F5F2D8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3ED1A-CF07-40A0-A9D1-959D302B7AF1}">
      <dgm:prSet phldrT="[Текст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Развиваем</a:t>
          </a:r>
          <a:endParaRPr lang="ru-RU" dirty="0">
            <a:solidFill>
              <a:srgbClr val="FF0000"/>
            </a:solidFill>
          </a:endParaRPr>
        </a:p>
      </dgm:t>
    </dgm:pt>
    <dgm:pt modelId="{C18DA29A-0C3E-4C6D-8EE3-292C6D3848EA}" type="parTrans" cxnId="{22C73E23-9925-45D4-8563-1F62692FA467}">
      <dgm:prSet/>
      <dgm:spPr/>
      <dgm:t>
        <a:bodyPr/>
        <a:lstStyle/>
        <a:p>
          <a:endParaRPr lang="ru-RU"/>
        </a:p>
      </dgm:t>
    </dgm:pt>
    <dgm:pt modelId="{F3309B1C-3EFF-4897-BA99-45AD208D5728}" type="sibTrans" cxnId="{22C73E23-9925-45D4-8563-1F62692FA467}">
      <dgm:prSet/>
      <dgm:spPr/>
      <dgm:t>
        <a:bodyPr/>
        <a:lstStyle/>
        <a:p>
          <a:endParaRPr lang="ru-RU"/>
        </a:p>
      </dgm:t>
    </dgm:pt>
    <dgm:pt modelId="{32648CB1-83F3-453A-8ACC-83D4941C3396}">
      <dgm:prSet phldrT="[Текст]" custT="1"/>
      <dgm:spPr/>
      <dgm:t>
        <a:bodyPr/>
        <a:lstStyle/>
        <a:p>
          <a:r>
            <a:rPr lang="ru-RU" sz="1600" i="1" dirty="0" smtClean="0"/>
            <a:t>Фонематический слух</a:t>
          </a:r>
          <a:endParaRPr lang="ru-RU" sz="1600" i="1" dirty="0"/>
        </a:p>
      </dgm:t>
    </dgm:pt>
    <dgm:pt modelId="{71A76FA7-2BAC-4D2D-8034-FC5195112502}" type="parTrans" cxnId="{7CABE4A1-3F65-4669-A707-93A7E5516093}">
      <dgm:prSet/>
      <dgm:spPr/>
      <dgm:t>
        <a:bodyPr/>
        <a:lstStyle/>
        <a:p>
          <a:endParaRPr lang="ru-RU"/>
        </a:p>
      </dgm:t>
    </dgm:pt>
    <dgm:pt modelId="{1335868D-9AB4-4CEB-8133-8535FAF0C185}" type="sibTrans" cxnId="{7CABE4A1-3F65-4669-A707-93A7E5516093}">
      <dgm:prSet/>
      <dgm:spPr/>
      <dgm:t>
        <a:bodyPr/>
        <a:lstStyle/>
        <a:p>
          <a:endParaRPr lang="ru-RU"/>
        </a:p>
      </dgm:t>
    </dgm:pt>
    <dgm:pt modelId="{838038A7-19D6-4B29-A0CF-AD2598BCE7FE}">
      <dgm:prSet phldrT="[Текст]" custT="1"/>
      <dgm:spPr/>
      <dgm:t>
        <a:bodyPr/>
        <a:lstStyle/>
        <a:p>
          <a:r>
            <a:rPr lang="ru-RU" sz="1600" i="1" dirty="0" smtClean="0"/>
            <a:t>Память, мышление</a:t>
          </a:r>
          <a:endParaRPr lang="ru-RU" sz="1600" i="1" dirty="0"/>
        </a:p>
      </dgm:t>
    </dgm:pt>
    <dgm:pt modelId="{2B2BC04B-3FE7-446C-8C66-49094C608C81}" type="parTrans" cxnId="{3E68873D-3379-48FD-8354-F6290DD2E4C7}">
      <dgm:prSet/>
      <dgm:spPr/>
      <dgm:t>
        <a:bodyPr/>
        <a:lstStyle/>
        <a:p>
          <a:endParaRPr lang="ru-RU"/>
        </a:p>
      </dgm:t>
    </dgm:pt>
    <dgm:pt modelId="{D1696615-E384-4BF1-BCAF-7FFE29266747}" type="sibTrans" cxnId="{3E68873D-3379-48FD-8354-F6290DD2E4C7}">
      <dgm:prSet/>
      <dgm:spPr/>
      <dgm:t>
        <a:bodyPr/>
        <a:lstStyle/>
        <a:p>
          <a:endParaRPr lang="ru-RU"/>
        </a:p>
      </dgm:t>
    </dgm:pt>
    <dgm:pt modelId="{3F7E2DAA-9C31-447B-8301-4D774FF348C9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Воспитываем</a:t>
          </a:r>
          <a:endParaRPr lang="ru-RU" dirty="0">
            <a:solidFill>
              <a:srgbClr val="FF0000"/>
            </a:solidFill>
          </a:endParaRPr>
        </a:p>
      </dgm:t>
    </dgm:pt>
    <dgm:pt modelId="{80DBF2FB-1C43-427E-A262-C4141C07D5BF}" type="parTrans" cxnId="{716A4A1D-FA97-4693-9B2D-3DAC6E2C39A5}">
      <dgm:prSet/>
      <dgm:spPr/>
      <dgm:t>
        <a:bodyPr/>
        <a:lstStyle/>
        <a:p>
          <a:endParaRPr lang="ru-RU"/>
        </a:p>
      </dgm:t>
    </dgm:pt>
    <dgm:pt modelId="{4533724B-5C45-4024-9E68-1B1A2914A739}" type="sibTrans" cxnId="{716A4A1D-FA97-4693-9B2D-3DAC6E2C39A5}">
      <dgm:prSet/>
      <dgm:spPr/>
      <dgm:t>
        <a:bodyPr/>
        <a:lstStyle/>
        <a:p>
          <a:endParaRPr lang="ru-RU"/>
        </a:p>
      </dgm:t>
    </dgm:pt>
    <dgm:pt modelId="{F19319BC-6B87-4436-9482-FABA02B3796F}">
      <dgm:prSet phldrT="[Текст]" custT="1"/>
      <dgm:spPr/>
      <dgm:t>
        <a:bodyPr/>
        <a:lstStyle/>
        <a:p>
          <a:r>
            <a:rPr lang="ru-RU" sz="1600" i="1" dirty="0" smtClean="0"/>
            <a:t>Вкус</a:t>
          </a:r>
          <a:endParaRPr lang="ru-RU" sz="1600" i="1" dirty="0"/>
        </a:p>
      </dgm:t>
    </dgm:pt>
    <dgm:pt modelId="{76B8E313-FE36-43C4-AAC7-C62B2A7F8EA9}" type="parTrans" cxnId="{B4557EFB-D67E-41E6-8B04-3FD94E721B0D}">
      <dgm:prSet/>
      <dgm:spPr/>
      <dgm:t>
        <a:bodyPr/>
        <a:lstStyle/>
        <a:p>
          <a:endParaRPr lang="ru-RU"/>
        </a:p>
      </dgm:t>
    </dgm:pt>
    <dgm:pt modelId="{6950C152-DACA-41F0-87F8-DB6D7D2C5EBD}" type="sibTrans" cxnId="{B4557EFB-D67E-41E6-8B04-3FD94E721B0D}">
      <dgm:prSet/>
      <dgm:spPr/>
      <dgm:t>
        <a:bodyPr/>
        <a:lstStyle/>
        <a:p>
          <a:endParaRPr lang="ru-RU"/>
        </a:p>
      </dgm:t>
    </dgm:pt>
    <dgm:pt modelId="{532CC2ED-E02D-44F9-A168-FFF931A87B7A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Обогащаем и формируем </a:t>
          </a:r>
          <a:endParaRPr lang="ru-RU" dirty="0">
            <a:solidFill>
              <a:srgbClr val="FF0000"/>
            </a:solidFill>
          </a:endParaRPr>
        </a:p>
      </dgm:t>
    </dgm:pt>
    <dgm:pt modelId="{182FF745-B343-4B8D-AA74-7E07B8C760B5}" type="parTrans" cxnId="{14772A4E-0250-400F-95CD-CE97C4A362F2}">
      <dgm:prSet/>
      <dgm:spPr/>
      <dgm:t>
        <a:bodyPr/>
        <a:lstStyle/>
        <a:p>
          <a:endParaRPr lang="ru-RU"/>
        </a:p>
      </dgm:t>
    </dgm:pt>
    <dgm:pt modelId="{5CEA3B85-B69F-4155-9107-CF4076E6142D}" type="sibTrans" cxnId="{14772A4E-0250-400F-95CD-CE97C4A362F2}">
      <dgm:prSet/>
      <dgm:spPr/>
      <dgm:t>
        <a:bodyPr/>
        <a:lstStyle/>
        <a:p>
          <a:endParaRPr lang="ru-RU"/>
        </a:p>
      </dgm:t>
    </dgm:pt>
    <dgm:pt modelId="{4902883F-D47C-42B5-A426-406DCF533637}">
      <dgm:prSet phldrT="[Текст]" custT="1"/>
      <dgm:spPr/>
      <dgm:t>
        <a:bodyPr/>
        <a:lstStyle/>
        <a:p>
          <a:r>
            <a:rPr lang="ru-RU" sz="1600" i="1" dirty="0" smtClean="0"/>
            <a:t>Словарь</a:t>
          </a:r>
          <a:endParaRPr lang="ru-RU" sz="1600" i="1" dirty="0"/>
        </a:p>
      </dgm:t>
    </dgm:pt>
    <dgm:pt modelId="{549302BD-4C11-4BC1-BEBE-028A2593033B}" type="parTrans" cxnId="{AA9BC5FE-342E-4E2D-95FC-D6B3BD4304F9}">
      <dgm:prSet/>
      <dgm:spPr/>
      <dgm:t>
        <a:bodyPr/>
        <a:lstStyle/>
        <a:p>
          <a:endParaRPr lang="ru-RU"/>
        </a:p>
      </dgm:t>
    </dgm:pt>
    <dgm:pt modelId="{43DF10F3-F69C-4575-A21C-E073EE4C683F}" type="sibTrans" cxnId="{AA9BC5FE-342E-4E2D-95FC-D6B3BD4304F9}">
      <dgm:prSet/>
      <dgm:spPr/>
      <dgm:t>
        <a:bodyPr/>
        <a:lstStyle/>
        <a:p>
          <a:endParaRPr lang="ru-RU"/>
        </a:p>
      </dgm:t>
    </dgm:pt>
    <dgm:pt modelId="{F9A052DE-54CE-4200-885B-B7FDC097F1E2}">
      <dgm:prSet phldrT="[Текст]" custT="1"/>
      <dgm:spPr/>
      <dgm:t>
        <a:bodyPr/>
        <a:lstStyle/>
        <a:p>
          <a:r>
            <a:rPr lang="ru-RU" sz="1600" i="1" dirty="0" smtClean="0"/>
            <a:t>Координацию движений</a:t>
          </a:r>
          <a:endParaRPr lang="ru-RU" sz="1600" i="1" dirty="0"/>
        </a:p>
      </dgm:t>
    </dgm:pt>
    <dgm:pt modelId="{B3E47742-E613-4EDA-8B53-C4344B67123A}" type="parTrans" cxnId="{FFD81E61-A487-48DB-9F12-1D15CFCBF8CF}">
      <dgm:prSet/>
      <dgm:spPr/>
      <dgm:t>
        <a:bodyPr/>
        <a:lstStyle/>
        <a:p>
          <a:endParaRPr lang="ru-RU"/>
        </a:p>
      </dgm:t>
    </dgm:pt>
    <dgm:pt modelId="{BDCAD274-DD06-4E10-8B03-ABEEEFCF61AA}" type="sibTrans" cxnId="{FFD81E61-A487-48DB-9F12-1D15CFCBF8CF}">
      <dgm:prSet/>
      <dgm:spPr/>
      <dgm:t>
        <a:bodyPr/>
        <a:lstStyle/>
        <a:p>
          <a:endParaRPr lang="ru-RU"/>
        </a:p>
      </dgm:t>
    </dgm:pt>
    <dgm:pt modelId="{C48BF0DF-34B8-4182-A546-E89C70E134A3}">
      <dgm:prSet phldrT="[Текст]" custT="1"/>
      <dgm:spPr/>
      <dgm:t>
        <a:bodyPr/>
        <a:lstStyle/>
        <a:p>
          <a:r>
            <a:rPr lang="ru-RU" sz="1600" i="1" dirty="0" smtClean="0"/>
            <a:t>Звуковую культуру речи</a:t>
          </a:r>
          <a:endParaRPr lang="ru-RU" sz="1600" i="1" dirty="0"/>
        </a:p>
      </dgm:t>
    </dgm:pt>
    <dgm:pt modelId="{453F5EE9-22E0-4593-8796-F6E19246DB4D}" type="parTrans" cxnId="{CE7C90CD-3D5B-4AFF-A87E-21C005FDE13E}">
      <dgm:prSet/>
      <dgm:spPr/>
      <dgm:t>
        <a:bodyPr/>
        <a:lstStyle/>
        <a:p>
          <a:endParaRPr lang="ru-RU"/>
        </a:p>
      </dgm:t>
    </dgm:pt>
    <dgm:pt modelId="{C5DFD3D7-44A4-4985-AE5B-CC33D77D7B39}" type="sibTrans" cxnId="{CE7C90CD-3D5B-4AFF-A87E-21C005FDE13E}">
      <dgm:prSet/>
      <dgm:spPr/>
      <dgm:t>
        <a:bodyPr/>
        <a:lstStyle/>
        <a:p>
          <a:endParaRPr lang="ru-RU"/>
        </a:p>
      </dgm:t>
    </dgm:pt>
    <dgm:pt modelId="{2C7EB05D-2D75-41CA-BFBD-F813E4ECA151}">
      <dgm:prSet phldrT="[Текст]" custT="1"/>
      <dgm:spPr/>
      <dgm:t>
        <a:bodyPr/>
        <a:lstStyle/>
        <a:p>
          <a:r>
            <a:rPr lang="ru-RU" sz="1600" i="1" dirty="0" smtClean="0"/>
            <a:t>Грамматический строй речи</a:t>
          </a:r>
          <a:endParaRPr lang="ru-RU" sz="1600" i="1" dirty="0"/>
        </a:p>
      </dgm:t>
    </dgm:pt>
    <dgm:pt modelId="{FC70D84A-6CDE-40A0-A19C-FCE1AA2A2559}" type="parTrans" cxnId="{0661F691-B3BE-4108-961F-6727494903F0}">
      <dgm:prSet/>
      <dgm:spPr/>
      <dgm:t>
        <a:bodyPr/>
        <a:lstStyle/>
        <a:p>
          <a:endParaRPr lang="ru-RU"/>
        </a:p>
      </dgm:t>
    </dgm:pt>
    <dgm:pt modelId="{C114B34D-D3D5-4DE3-B940-17B2A49A81F2}" type="sibTrans" cxnId="{0661F691-B3BE-4108-961F-6727494903F0}">
      <dgm:prSet/>
      <dgm:spPr/>
      <dgm:t>
        <a:bodyPr/>
        <a:lstStyle/>
        <a:p>
          <a:endParaRPr lang="ru-RU"/>
        </a:p>
      </dgm:t>
    </dgm:pt>
    <dgm:pt modelId="{4A8A6FF4-AB3D-4F63-A8E0-AF1332C10540}">
      <dgm:prSet phldrT="[Текст]" custT="1"/>
      <dgm:spPr/>
      <dgm:t>
        <a:bodyPr/>
        <a:lstStyle/>
        <a:p>
          <a:r>
            <a:rPr lang="ru-RU" sz="1600" i="1" dirty="0" smtClean="0"/>
            <a:t>Культуру детей</a:t>
          </a:r>
          <a:endParaRPr lang="ru-RU" sz="1600" i="1" dirty="0"/>
        </a:p>
      </dgm:t>
    </dgm:pt>
    <dgm:pt modelId="{7BD6FA59-C4D0-472E-A890-D71DB46DBEB6}" type="parTrans" cxnId="{B9E03C93-0662-4ABB-BB13-562FB8958D6C}">
      <dgm:prSet/>
      <dgm:spPr/>
      <dgm:t>
        <a:bodyPr/>
        <a:lstStyle/>
        <a:p>
          <a:endParaRPr lang="ru-RU"/>
        </a:p>
      </dgm:t>
    </dgm:pt>
    <dgm:pt modelId="{8AF129FF-0118-4259-939A-19278DAFEBE4}" type="sibTrans" cxnId="{B9E03C93-0662-4ABB-BB13-562FB8958D6C}">
      <dgm:prSet/>
      <dgm:spPr/>
      <dgm:t>
        <a:bodyPr/>
        <a:lstStyle/>
        <a:p>
          <a:endParaRPr lang="ru-RU"/>
        </a:p>
      </dgm:t>
    </dgm:pt>
    <dgm:pt modelId="{B57CBB1B-EFCE-413E-A07D-DE0F35578073}">
      <dgm:prSet phldrT="[Текст]" custT="1"/>
      <dgm:spPr/>
      <dgm:t>
        <a:bodyPr/>
        <a:lstStyle/>
        <a:p>
          <a:r>
            <a:rPr lang="ru-RU" sz="1600" i="1" dirty="0" smtClean="0"/>
            <a:t>Интеллектуальный багаж знаний</a:t>
          </a:r>
          <a:endParaRPr lang="ru-RU" sz="1600" i="1" dirty="0"/>
        </a:p>
      </dgm:t>
    </dgm:pt>
    <dgm:pt modelId="{28ED1B31-C1E9-4C91-A8DD-C0321BBA1260}" type="parTrans" cxnId="{638DD6E9-0F4A-4787-9F63-01CBB3AFC2CA}">
      <dgm:prSet/>
      <dgm:spPr/>
    </dgm:pt>
    <dgm:pt modelId="{2431382C-D4AF-4759-8D89-C7A8E820A797}" type="sibTrans" cxnId="{638DD6E9-0F4A-4787-9F63-01CBB3AFC2CA}">
      <dgm:prSet/>
      <dgm:spPr/>
    </dgm:pt>
    <dgm:pt modelId="{AC5B4F68-ECE1-40EF-96F4-A889103B836B}" type="pres">
      <dgm:prSet presAssocID="{EAAE449E-416C-46B5-97C5-CE7A8F5F2D8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300991-C08B-452E-8E66-4ED26B864038}" type="pres">
      <dgm:prSet presAssocID="{FD53ED1A-CF07-40A0-A9D1-959D302B7AF1}" presName="linNode" presStyleCnt="0"/>
      <dgm:spPr/>
    </dgm:pt>
    <dgm:pt modelId="{CE6E551C-1644-447B-B588-BEF3B1A3D598}" type="pres">
      <dgm:prSet presAssocID="{FD53ED1A-CF07-40A0-A9D1-959D302B7AF1}" presName="parentText" presStyleLbl="node1" presStyleIdx="0" presStyleCnt="3" custLinFactNeighborX="-654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5D52A-6517-4E01-8AE8-167F3EAF19DC}" type="pres">
      <dgm:prSet presAssocID="{FD53ED1A-CF07-40A0-A9D1-959D302B7AF1}" presName="descendantText" presStyleLbl="alignAccFollowNode1" presStyleIdx="0" presStyleCnt="3" custLinFactNeighborX="3440" custLinFactNeighborY="-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DAD8E-1EF9-4305-8E10-E430838938C0}" type="pres">
      <dgm:prSet presAssocID="{F3309B1C-3EFF-4897-BA99-45AD208D5728}" presName="sp" presStyleCnt="0"/>
      <dgm:spPr/>
    </dgm:pt>
    <dgm:pt modelId="{D3F66697-3C35-407E-B3DD-9EC9A47DE833}" type="pres">
      <dgm:prSet presAssocID="{3F7E2DAA-9C31-447B-8301-4D774FF348C9}" presName="linNode" presStyleCnt="0"/>
      <dgm:spPr/>
    </dgm:pt>
    <dgm:pt modelId="{C593294F-D0F0-40AC-A070-B3BD97147B3A}" type="pres">
      <dgm:prSet presAssocID="{3F7E2DAA-9C31-447B-8301-4D774FF348C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90B8DB-D344-42C5-AC47-58CAD88C0A2E}" type="pres">
      <dgm:prSet presAssocID="{3F7E2DAA-9C31-447B-8301-4D774FF348C9}" presName="descendantText" presStyleLbl="alignAccFollowNode1" presStyleIdx="1" presStyleCnt="3" custLinFactNeighborX="6077" custLinFactNeighborY="3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BB7BEF-C13E-4311-8B3A-1D9D40E3B7DB}" type="pres">
      <dgm:prSet presAssocID="{4533724B-5C45-4024-9E68-1B1A2914A739}" presName="sp" presStyleCnt="0"/>
      <dgm:spPr/>
    </dgm:pt>
    <dgm:pt modelId="{0C5A0114-2AF4-4A33-B5DD-6A13A7E5129B}" type="pres">
      <dgm:prSet presAssocID="{532CC2ED-E02D-44F9-A168-FFF931A87B7A}" presName="linNode" presStyleCnt="0"/>
      <dgm:spPr/>
    </dgm:pt>
    <dgm:pt modelId="{81BA5344-AFE6-49A4-91ED-1546E54EBF5A}" type="pres">
      <dgm:prSet presAssocID="{532CC2ED-E02D-44F9-A168-FFF931A87B7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F75C4-E630-4079-867F-7A768FA07B58}" type="pres">
      <dgm:prSet presAssocID="{532CC2ED-E02D-44F9-A168-FFF931A87B7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278AA7-D46D-440C-8947-D2CF2EF80793}" type="presOf" srcId="{EAAE449E-416C-46B5-97C5-CE7A8F5F2D8C}" destId="{AC5B4F68-ECE1-40EF-96F4-A889103B836B}" srcOrd="0" destOrd="0" presId="urn:microsoft.com/office/officeart/2005/8/layout/vList5"/>
    <dgm:cxn modelId="{FF92804F-8F09-48A1-B910-B14B4CE3AF1B}" type="presOf" srcId="{838038A7-19D6-4B29-A0CF-AD2598BCE7FE}" destId="{3EA5D52A-6517-4E01-8AE8-167F3EAF19DC}" srcOrd="0" destOrd="4" presId="urn:microsoft.com/office/officeart/2005/8/layout/vList5"/>
    <dgm:cxn modelId="{B9E03C93-0662-4ABB-BB13-562FB8958D6C}" srcId="{3F7E2DAA-9C31-447B-8301-4D774FF348C9}" destId="{4A8A6FF4-AB3D-4F63-A8E0-AF1332C10540}" srcOrd="1" destOrd="0" parTransId="{7BD6FA59-C4D0-472E-A890-D71DB46DBEB6}" sibTransId="{8AF129FF-0118-4259-939A-19278DAFEBE4}"/>
    <dgm:cxn modelId="{4395CE8B-DA53-4C57-B398-F2DBF6FBCBF6}" type="presOf" srcId="{B57CBB1B-EFCE-413E-A07D-DE0F35578073}" destId="{B24F75C4-E630-4079-867F-7A768FA07B58}" srcOrd="0" destOrd="1" presId="urn:microsoft.com/office/officeart/2005/8/layout/vList5"/>
    <dgm:cxn modelId="{716A4A1D-FA97-4693-9B2D-3DAC6E2C39A5}" srcId="{EAAE449E-416C-46B5-97C5-CE7A8F5F2D8C}" destId="{3F7E2DAA-9C31-447B-8301-4D774FF348C9}" srcOrd="1" destOrd="0" parTransId="{80DBF2FB-1C43-427E-A262-C4141C07D5BF}" sibTransId="{4533724B-5C45-4024-9E68-1B1A2914A739}"/>
    <dgm:cxn modelId="{957D9EC3-941F-4CD3-B7AB-64FC73A3815E}" type="presOf" srcId="{4902883F-D47C-42B5-A426-406DCF533637}" destId="{B24F75C4-E630-4079-867F-7A768FA07B58}" srcOrd="0" destOrd="0" presId="urn:microsoft.com/office/officeart/2005/8/layout/vList5"/>
    <dgm:cxn modelId="{22C73E23-9925-45D4-8563-1F62692FA467}" srcId="{EAAE449E-416C-46B5-97C5-CE7A8F5F2D8C}" destId="{FD53ED1A-CF07-40A0-A9D1-959D302B7AF1}" srcOrd="0" destOrd="0" parTransId="{C18DA29A-0C3E-4C6D-8EE3-292C6D3848EA}" sibTransId="{F3309B1C-3EFF-4897-BA99-45AD208D5728}"/>
    <dgm:cxn modelId="{638DD6E9-0F4A-4787-9F63-01CBB3AFC2CA}" srcId="{532CC2ED-E02D-44F9-A168-FFF931A87B7A}" destId="{B57CBB1B-EFCE-413E-A07D-DE0F35578073}" srcOrd="1" destOrd="0" parTransId="{28ED1B31-C1E9-4C91-A8DD-C0321BBA1260}" sibTransId="{2431382C-D4AF-4759-8D89-C7A8E820A797}"/>
    <dgm:cxn modelId="{9ECE2281-0BC0-494B-A90A-E6E1E0841B93}" type="presOf" srcId="{32648CB1-83F3-453A-8ACC-83D4941C3396}" destId="{3EA5D52A-6517-4E01-8AE8-167F3EAF19DC}" srcOrd="0" destOrd="0" presId="urn:microsoft.com/office/officeart/2005/8/layout/vList5"/>
    <dgm:cxn modelId="{14772A4E-0250-400F-95CD-CE97C4A362F2}" srcId="{EAAE449E-416C-46B5-97C5-CE7A8F5F2D8C}" destId="{532CC2ED-E02D-44F9-A168-FFF931A87B7A}" srcOrd="2" destOrd="0" parTransId="{182FF745-B343-4B8D-AA74-7E07B8C760B5}" sibTransId="{5CEA3B85-B69F-4155-9107-CF4076E6142D}"/>
    <dgm:cxn modelId="{9DFD934C-D635-4598-8E27-63DDF4748839}" type="presOf" srcId="{2C7EB05D-2D75-41CA-BFBD-F813E4ECA151}" destId="{3EA5D52A-6517-4E01-8AE8-167F3EAF19DC}" srcOrd="0" destOrd="3" presId="urn:microsoft.com/office/officeart/2005/8/layout/vList5"/>
    <dgm:cxn modelId="{CE7C90CD-3D5B-4AFF-A87E-21C005FDE13E}" srcId="{FD53ED1A-CF07-40A0-A9D1-959D302B7AF1}" destId="{C48BF0DF-34B8-4182-A546-E89C70E134A3}" srcOrd="2" destOrd="0" parTransId="{453F5EE9-22E0-4593-8796-F6E19246DB4D}" sibTransId="{C5DFD3D7-44A4-4985-AE5B-CC33D77D7B39}"/>
    <dgm:cxn modelId="{3E68873D-3379-48FD-8354-F6290DD2E4C7}" srcId="{FD53ED1A-CF07-40A0-A9D1-959D302B7AF1}" destId="{838038A7-19D6-4B29-A0CF-AD2598BCE7FE}" srcOrd="4" destOrd="0" parTransId="{2B2BC04B-3FE7-446C-8C66-49094C608C81}" sibTransId="{D1696615-E384-4BF1-BCAF-7FFE29266747}"/>
    <dgm:cxn modelId="{C18313FE-C9D2-4CF2-8B00-E4CF9D355264}" type="presOf" srcId="{3F7E2DAA-9C31-447B-8301-4D774FF348C9}" destId="{C593294F-D0F0-40AC-A070-B3BD97147B3A}" srcOrd="0" destOrd="0" presId="urn:microsoft.com/office/officeart/2005/8/layout/vList5"/>
    <dgm:cxn modelId="{33DE2655-79F3-43AA-8051-5E74426A6A3D}" type="presOf" srcId="{F19319BC-6B87-4436-9482-FABA02B3796F}" destId="{0F90B8DB-D344-42C5-AC47-58CAD88C0A2E}" srcOrd="0" destOrd="0" presId="urn:microsoft.com/office/officeart/2005/8/layout/vList5"/>
    <dgm:cxn modelId="{B4557EFB-D67E-41E6-8B04-3FD94E721B0D}" srcId="{3F7E2DAA-9C31-447B-8301-4D774FF348C9}" destId="{F19319BC-6B87-4436-9482-FABA02B3796F}" srcOrd="0" destOrd="0" parTransId="{76B8E313-FE36-43C4-AAC7-C62B2A7F8EA9}" sibTransId="{6950C152-DACA-41F0-87F8-DB6D7D2C5EBD}"/>
    <dgm:cxn modelId="{FFD81E61-A487-48DB-9F12-1D15CFCBF8CF}" srcId="{FD53ED1A-CF07-40A0-A9D1-959D302B7AF1}" destId="{F9A052DE-54CE-4200-885B-B7FDC097F1E2}" srcOrd="1" destOrd="0" parTransId="{B3E47742-E613-4EDA-8B53-C4344B67123A}" sibTransId="{BDCAD274-DD06-4E10-8B03-ABEEEFCF61AA}"/>
    <dgm:cxn modelId="{A112A5C0-748F-4834-ACD6-C5D59CA66618}" type="presOf" srcId="{4A8A6FF4-AB3D-4F63-A8E0-AF1332C10540}" destId="{0F90B8DB-D344-42C5-AC47-58CAD88C0A2E}" srcOrd="0" destOrd="1" presId="urn:microsoft.com/office/officeart/2005/8/layout/vList5"/>
    <dgm:cxn modelId="{4B737739-C39A-41EF-A417-F9F0DE1260D8}" type="presOf" srcId="{F9A052DE-54CE-4200-885B-B7FDC097F1E2}" destId="{3EA5D52A-6517-4E01-8AE8-167F3EAF19DC}" srcOrd="0" destOrd="1" presId="urn:microsoft.com/office/officeart/2005/8/layout/vList5"/>
    <dgm:cxn modelId="{24729D7E-A363-46E7-8554-3BAEBE8D3D50}" type="presOf" srcId="{FD53ED1A-CF07-40A0-A9D1-959D302B7AF1}" destId="{CE6E551C-1644-447B-B588-BEF3B1A3D598}" srcOrd="0" destOrd="0" presId="urn:microsoft.com/office/officeart/2005/8/layout/vList5"/>
    <dgm:cxn modelId="{AA9BC5FE-342E-4E2D-95FC-D6B3BD4304F9}" srcId="{532CC2ED-E02D-44F9-A168-FFF931A87B7A}" destId="{4902883F-D47C-42B5-A426-406DCF533637}" srcOrd="0" destOrd="0" parTransId="{549302BD-4C11-4BC1-BEBE-028A2593033B}" sibTransId="{43DF10F3-F69C-4575-A21C-E073EE4C683F}"/>
    <dgm:cxn modelId="{D5566833-3DAE-4A90-8AD7-F19AE53D10FD}" type="presOf" srcId="{C48BF0DF-34B8-4182-A546-E89C70E134A3}" destId="{3EA5D52A-6517-4E01-8AE8-167F3EAF19DC}" srcOrd="0" destOrd="2" presId="urn:microsoft.com/office/officeart/2005/8/layout/vList5"/>
    <dgm:cxn modelId="{0661F691-B3BE-4108-961F-6727494903F0}" srcId="{FD53ED1A-CF07-40A0-A9D1-959D302B7AF1}" destId="{2C7EB05D-2D75-41CA-BFBD-F813E4ECA151}" srcOrd="3" destOrd="0" parTransId="{FC70D84A-6CDE-40A0-A19C-FCE1AA2A2559}" sibTransId="{C114B34D-D3D5-4DE3-B940-17B2A49A81F2}"/>
    <dgm:cxn modelId="{F7251410-1B69-44AE-B62C-B1BDDC0636EE}" type="presOf" srcId="{532CC2ED-E02D-44F9-A168-FFF931A87B7A}" destId="{81BA5344-AFE6-49A4-91ED-1546E54EBF5A}" srcOrd="0" destOrd="0" presId="urn:microsoft.com/office/officeart/2005/8/layout/vList5"/>
    <dgm:cxn modelId="{7CABE4A1-3F65-4669-A707-93A7E5516093}" srcId="{FD53ED1A-CF07-40A0-A9D1-959D302B7AF1}" destId="{32648CB1-83F3-453A-8ACC-83D4941C3396}" srcOrd="0" destOrd="0" parTransId="{71A76FA7-2BAC-4D2D-8034-FC5195112502}" sibTransId="{1335868D-9AB4-4CEB-8133-8535FAF0C185}"/>
    <dgm:cxn modelId="{3D707A9C-BE5F-4B0B-8C33-8C79EF6BF8D1}" type="presParOf" srcId="{AC5B4F68-ECE1-40EF-96F4-A889103B836B}" destId="{56300991-C08B-452E-8E66-4ED26B864038}" srcOrd="0" destOrd="0" presId="urn:microsoft.com/office/officeart/2005/8/layout/vList5"/>
    <dgm:cxn modelId="{E13BC20C-DDED-4CEF-9435-EE2C7318957F}" type="presParOf" srcId="{56300991-C08B-452E-8E66-4ED26B864038}" destId="{CE6E551C-1644-447B-B588-BEF3B1A3D598}" srcOrd="0" destOrd="0" presId="urn:microsoft.com/office/officeart/2005/8/layout/vList5"/>
    <dgm:cxn modelId="{16D721CE-1D58-4FC6-BCC8-0C74FFEF3853}" type="presParOf" srcId="{56300991-C08B-452E-8E66-4ED26B864038}" destId="{3EA5D52A-6517-4E01-8AE8-167F3EAF19DC}" srcOrd="1" destOrd="0" presId="urn:microsoft.com/office/officeart/2005/8/layout/vList5"/>
    <dgm:cxn modelId="{ACDB5D8D-4D62-40BA-A8CF-11930A46D223}" type="presParOf" srcId="{AC5B4F68-ECE1-40EF-96F4-A889103B836B}" destId="{863DAD8E-1EF9-4305-8E10-E430838938C0}" srcOrd="1" destOrd="0" presId="urn:microsoft.com/office/officeart/2005/8/layout/vList5"/>
    <dgm:cxn modelId="{FDC256B4-9964-4AB2-A31B-9CC00EA0A018}" type="presParOf" srcId="{AC5B4F68-ECE1-40EF-96F4-A889103B836B}" destId="{D3F66697-3C35-407E-B3DD-9EC9A47DE833}" srcOrd="2" destOrd="0" presId="urn:microsoft.com/office/officeart/2005/8/layout/vList5"/>
    <dgm:cxn modelId="{56053015-37E0-4207-B552-15F300FF5554}" type="presParOf" srcId="{D3F66697-3C35-407E-B3DD-9EC9A47DE833}" destId="{C593294F-D0F0-40AC-A070-B3BD97147B3A}" srcOrd="0" destOrd="0" presId="urn:microsoft.com/office/officeart/2005/8/layout/vList5"/>
    <dgm:cxn modelId="{D0D49E0A-9177-4DA6-A0F2-BFD3210157CE}" type="presParOf" srcId="{D3F66697-3C35-407E-B3DD-9EC9A47DE833}" destId="{0F90B8DB-D344-42C5-AC47-58CAD88C0A2E}" srcOrd="1" destOrd="0" presId="urn:microsoft.com/office/officeart/2005/8/layout/vList5"/>
    <dgm:cxn modelId="{9DEF9ED0-DF22-4EC8-9E29-15EA2E84F61D}" type="presParOf" srcId="{AC5B4F68-ECE1-40EF-96F4-A889103B836B}" destId="{06BB7BEF-C13E-4311-8B3A-1D9D40E3B7DB}" srcOrd="3" destOrd="0" presId="urn:microsoft.com/office/officeart/2005/8/layout/vList5"/>
    <dgm:cxn modelId="{D18AE237-CFEE-4323-94F0-145FF680EB1E}" type="presParOf" srcId="{AC5B4F68-ECE1-40EF-96F4-A889103B836B}" destId="{0C5A0114-2AF4-4A33-B5DD-6A13A7E5129B}" srcOrd="4" destOrd="0" presId="urn:microsoft.com/office/officeart/2005/8/layout/vList5"/>
    <dgm:cxn modelId="{7C5786C2-B450-454B-8B73-A6D3E0CA54A2}" type="presParOf" srcId="{0C5A0114-2AF4-4A33-B5DD-6A13A7E5129B}" destId="{81BA5344-AFE6-49A4-91ED-1546E54EBF5A}" srcOrd="0" destOrd="0" presId="urn:microsoft.com/office/officeart/2005/8/layout/vList5"/>
    <dgm:cxn modelId="{D157F747-3080-4458-A99F-9E902DFDDB90}" type="presParOf" srcId="{0C5A0114-2AF4-4A33-B5DD-6A13A7E5129B}" destId="{B24F75C4-E630-4079-867F-7A768FA07B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B5E586-3602-4EF4-9AC0-7C43E5A41B0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090237-E197-4BA6-B797-6E46D30CD295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b="1" i="1" dirty="0" smtClean="0">
              <a:solidFill>
                <a:schemeClr val="accent1">
                  <a:lumMod val="50000"/>
                </a:schemeClr>
              </a:solidFill>
            </a:rPr>
            <a:t>Используемый вспомогательный материал </a:t>
          </a:r>
          <a:endParaRPr lang="ru-RU" sz="14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FA8ABDCF-E3DD-48FD-9A71-7B93E8973AB2}" type="parTrans" cxnId="{27C7B2C7-D8EF-4726-8E2B-86702998FE93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F625DCC-C2D0-458E-BCF0-101667CD54E0}" type="sibTrans" cxnId="{27C7B2C7-D8EF-4726-8E2B-86702998FE93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E90B276E-4839-4E6F-A4E6-BE92ED2AC25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разнообразная атрибутика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0154776-6FAF-45B5-BB2A-2C497DD2FA57}" type="parTrans" cxnId="{32E17F83-6D5C-4410-B266-84D064BC122D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B03CD5A-A9C5-4191-B015-0798EC9777C5}" type="sibTrans" cxnId="{32E17F83-6D5C-4410-B266-84D064BC122D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DBDEDE4-4388-4F22-B837-3702D45B7242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 ритмические игры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710F854-F75C-4EED-84F1-E5097CE2A3FF}" type="parTrans" cxnId="{65C5DA96-78CD-46A5-BE35-6D44FE994A90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DB5F63C-0449-45C8-A7C5-B9ADBA052C80}" type="sibTrans" cxnId="{65C5DA96-78CD-46A5-BE35-6D44FE994A90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3AE18A29-A916-41FE-B38B-547381C8BBAE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аудио- и видео-записи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9DAB0F4-4EF9-42DA-9599-07E7CA809841}" type="parTrans" cxnId="{B1CBC0DF-4495-4EBA-94BF-4F83B9D3B55C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97375964-747A-4B6C-BEEC-7F9CA8E48234}" type="sibTrans" cxnId="{B1CBC0DF-4495-4EBA-94BF-4F83B9D3B55C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76B5AA48-F293-4F0C-9C8D-6D445F96DD0C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музыкально-дидактически игры</a:t>
          </a:r>
          <a:endParaRPr lang="ru-RU" sz="18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EF60443-B16C-4E3A-844B-033456C82134}" type="parTrans" cxnId="{89DAB9F7-D2FC-4D71-B936-9E309B43D349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5A373495-812A-458A-9726-65178D0BF5E8}" type="sibTrans" cxnId="{89DAB9F7-D2FC-4D71-B936-9E309B43D349}">
      <dgm:prSet/>
      <dgm:spPr/>
      <dgm:t>
        <a:bodyPr/>
        <a:lstStyle/>
        <a:p>
          <a:endParaRPr lang="ru-RU" sz="1800" b="1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4B724EA4-D9A4-4D55-A9E2-759E6F339631}" type="pres">
      <dgm:prSet presAssocID="{54B5E586-3602-4EF4-9AC0-7C43E5A41B0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C41163C-F502-46D9-886E-BE19B122495A}" type="pres">
      <dgm:prSet presAssocID="{E2090237-E197-4BA6-B797-6E46D30CD295}" presName="Parent" presStyleLbl="node0" presStyleIdx="0" presStyleCnt="1" custScaleX="116883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8265BA84-EC3C-4015-89B9-D0B9C36BF7C7}" type="pres">
      <dgm:prSet presAssocID="{E90B276E-4839-4E6F-A4E6-BE92ED2AC257}" presName="Accent1" presStyleCnt="0"/>
      <dgm:spPr/>
    </dgm:pt>
    <dgm:pt modelId="{02A38F59-6BBE-42A1-97CC-183C574FE445}" type="pres">
      <dgm:prSet presAssocID="{E90B276E-4839-4E6F-A4E6-BE92ED2AC257}" presName="Accent" presStyleLbl="bgShp" presStyleIdx="0" presStyleCnt="4"/>
      <dgm:spPr/>
    </dgm:pt>
    <dgm:pt modelId="{2DD3AED9-4124-4D5E-A78A-8FADB1F88587}" type="pres">
      <dgm:prSet presAssocID="{E90B276E-4839-4E6F-A4E6-BE92ED2AC257}" presName="Child1" presStyleLbl="node1" presStyleIdx="0" presStyleCnt="4" custScaleX="168628" custScaleY="1100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FE28A-360C-4891-9DD3-89A35A41088A}" type="pres">
      <dgm:prSet presAssocID="{2DBDEDE4-4388-4F22-B837-3702D45B7242}" presName="Accent2" presStyleCnt="0"/>
      <dgm:spPr/>
    </dgm:pt>
    <dgm:pt modelId="{8FE9123F-AB6C-4BB3-967D-36CE8AB280F0}" type="pres">
      <dgm:prSet presAssocID="{2DBDEDE4-4388-4F22-B837-3702D45B7242}" presName="Accent" presStyleLbl="bgShp" presStyleIdx="1" presStyleCnt="4"/>
      <dgm:spPr/>
    </dgm:pt>
    <dgm:pt modelId="{2DB334C2-885E-48F8-8C6D-677B344810F9}" type="pres">
      <dgm:prSet presAssocID="{2DBDEDE4-4388-4F22-B837-3702D45B7242}" presName="Child2" presStyleLbl="node1" presStyleIdx="1" presStyleCnt="4" custScaleX="140065" custScaleY="114590" custLinFactNeighborX="28258" custLinFactNeighborY="126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88D4C-2E05-420C-A2CD-06DE0B6F89FC}" type="pres">
      <dgm:prSet presAssocID="{3AE18A29-A916-41FE-B38B-547381C8BBAE}" presName="Accent3" presStyleCnt="0"/>
      <dgm:spPr/>
    </dgm:pt>
    <dgm:pt modelId="{02496512-835D-4458-818C-3C793CF7754B}" type="pres">
      <dgm:prSet presAssocID="{3AE18A29-A916-41FE-B38B-547381C8BBAE}" presName="Accent" presStyleLbl="bgShp" presStyleIdx="2" presStyleCnt="4"/>
      <dgm:spPr/>
    </dgm:pt>
    <dgm:pt modelId="{0243F2F7-BB1E-4DD0-AF6B-378E90F6BCE6}" type="pres">
      <dgm:prSet presAssocID="{3AE18A29-A916-41FE-B38B-547381C8BBAE}" presName="Chil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A20CE2-26E6-4C97-A49B-E818CF3B1EAB}" type="pres">
      <dgm:prSet presAssocID="{76B5AA48-F293-4F0C-9C8D-6D445F96DD0C}" presName="Accent4" presStyleCnt="0"/>
      <dgm:spPr/>
    </dgm:pt>
    <dgm:pt modelId="{915BC3CE-034B-439C-ABE9-DFEDE5E49231}" type="pres">
      <dgm:prSet presAssocID="{76B5AA48-F293-4F0C-9C8D-6D445F96DD0C}" presName="Accent" presStyleLbl="bgShp" presStyleIdx="3" presStyleCnt="4"/>
      <dgm:spPr/>
    </dgm:pt>
    <dgm:pt modelId="{3DED7D83-8744-485C-8730-A9ABE13DC2F4}" type="pres">
      <dgm:prSet presAssocID="{76B5AA48-F293-4F0C-9C8D-6D445F96DD0C}" presName="Child4" presStyleLbl="node1" presStyleIdx="3" presStyleCnt="4" custScaleX="167949" custScaleY="1448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53B092-0C67-4A8C-87F1-8E473F35B38D}" type="presOf" srcId="{76B5AA48-F293-4F0C-9C8D-6D445F96DD0C}" destId="{3DED7D83-8744-485C-8730-A9ABE13DC2F4}" srcOrd="0" destOrd="0" presId="urn:microsoft.com/office/officeart/2011/layout/HexagonRadial"/>
    <dgm:cxn modelId="{5CCA13E5-5874-4DC3-AE99-369D8EFCE3D0}" type="presOf" srcId="{2DBDEDE4-4388-4F22-B837-3702D45B7242}" destId="{2DB334C2-885E-48F8-8C6D-677B344810F9}" srcOrd="0" destOrd="0" presId="urn:microsoft.com/office/officeart/2011/layout/HexagonRadial"/>
    <dgm:cxn modelId="{6B6373E1-3D83-476F-9396-3B42DEA53BEC}" type="presOf" srcId="{E90B276E-4839-4E6F-A4E6-BE92ED2AC257}" destId="{2DD3AED9-4124-4D5E-A78A-8FADB1F88587}" srcOrd="0" destOrd="0" presId="urn:microsoft.com/office/officeart/2011/layout/HexagonRadial"/>
    <dgm:cxn modelId="{F1F4AEEA-A125-4003-A57A-969A2550FF4D}" type="presOf" srcId="{54B5E586-3602-4EF4-9AC0-7C43E5A41B0A}" destId="{4B724EA4-D9A4-4D55-A9E2-759E6F339631}" srcOrd="0" destOrd="0" presId="urn:microsoft.com/office/officeart/2011/layout/HexagonRadial"/>
    <dgm:cxn modelId="{B1CBC0DF-4495-4EBA-94BF-4F83B9D3B55C}" srcId="{E2090237-E197-4BA6-B797-6E46D30CD295}" destId="{3AE18A29-A916-41FE-B38B-547381C8BBAE}" srcOrd="2" destOrd="0" parTransId="{99DAB0F4-4EF9-42DA-9599-07E7CA809841}" sibTransId="{97375964-747A-4B6C-BEEC-7F9CA8E48234}"/>
    <dgm:cxn modelId="{27C7B2C7-D8EF-4726-8E2B-86702998FE93}" srcId="{54B5E586-3602-4EF4-9AC0-7C43E5A41B0A}" destId="{E2090237-E197-4BA6-B797-6E46D30CD295}" srcOrd="0" destOrd="0" parTransId="{FA8ABDCF-E3DD-48FD-9A71-7B93E8973AB2}" sibTransId="{1F625DCC-C2D0-458E-BCF0-101667CD54E0}"/>
    <dgm:cxn modelId="{32E17F83-6D5C-4410-B266-84D064BC122D}" srcId="{E2090237-E197-4BA6-B797-6E46D30CD295}" destId="{E90B276E-4839-4E6F-A4E6-BE92ED2AC257}" srcOrd="0" destOrd="0" parTransId="{A0154776-6FAF-45B5-BB2A-2C497DD2FA57}" sibTransId="{4B03CD5A-A9C5-4191-B015-0798EC9777C5}"/>
    <dgm:cxn modelId="{00F565CC-13BE-42A6-BCF3-8B022D14B3AC}" type="presOf" srcId="{E2090237-E197-4BA6-B797-6E46D30CD295}" destId="{3C41163C-F502-46D9-886E-BE19B122495A}" srcOrd="0" destOrd="0" presId="urn:microsoft.com/office/officeart/2011/layout/HexagonRadial"/>
    <dgm:cxn modelId="{65C5DA96-78CD-46A5-BE35-6D44FE994A90}" srcId="{E2090237-E197-4BA6-B797-6E46D30CD295}" destId="{2DBDEDE4-4388-4F22-B837-3702D45B7242}" srcOrd="1" destOrd="0" parTransId="{A710F854-F75C-4EED-84F1-E5097CE2A3FF}" sibTransId="{2DB5F63C-0449-45C8-A7C5-B9ADBA052C80}"/>
    <dgm:cxn modelId="{89DAB9F7-D2FC-4D71-B936-9E309B43D349}" srcId="{E2090237-E197-4BA6-B797-6E46D30CD295}" destId="{76B5AA48-F293-4F0C-9C8D-6D445F96DD0C}" srcOrd="3" destOrd="0" parTransId="{4EF60443-B16C-4E3A-844B-033456C82134}" sibTransId="{5A373495-812A-458A-9726-65178D0BF5E8}"/>
    <dgm:cxn modelId="{14B54705-5ABB-48F7-8C12-2D9D3220433D}" type="presOf" srcId="{3AE18A29-A916-41FE-B38B-547381C8BBAE}" destId="{0243F2F7-BB1E-4DD0-AF6B-378E90F6BCE6}" srcOrd="0" destOrd="0" presId="urn:microsoft.com/office/officeart/2011/layout/HexagonRadial"/>
    <dgm:cxn modelId="{0433EA2A-1FA8-415D-A57C-8F109C5084D4}" type="presParOf" srcId="{4B724EA4-D9A4-4D55-A9E2-759E6F339631}" destId="{3C41163C-F502-46D9-886E-BE19B122495A}" srcOrd="0" destOrd="0" presId="urn:microsoft.com/office/officeart/2011/layout/HexagonRadial"/>
    <dgm:cxn modelId="{BD3350B7-F8FC-4337-8851-B6415BD3FC8A}" type="presParOf" srcId="{4B724EA4-D9A4-4D55-A9E2-759E6F339631}" destId="{8265BA84-EC3C-4015-89B9-D0B9C36BF7C7}" srcOrd="1" destOrd="0" presId="urn:microsoft.com/office/officeart/2011/layout/HexagonRadial"/>
    <dgm:cxn modelId="{A067A45F-7B67-46B0-8386-F7DBF63BEA30}" type="presParOf" srcId="{8265BA84-EC3C-4015-89B9-D0B9C36BF7C7}" destId="{02A38F59-6BBE-42A1-97CC-183C574FE445}" srcOrd="0" destOrd="0" presId="urn:microsoft.com/office/officeart/2011/layout/HexagonRadial"/>
    <dgm:cxn modelId="{51486C5C-B3CD-4179-AC2D-11CC3B245BF2}" type="presParOf" srcId="{4B724EA4-D9A4-4D55-A9E2-759E6F339631}" destId="{2DD3AED9-4124-4D5E-A78A-8FADB1F88587}" srcOrd="2" destOrd="0" presId="urn:microsoft.com/office/officeart/2011/layout/HexagonRadial"/>
    <dgm:cxn modelId="{82634151-88AE-4FED-9AF4-5347215D2243}" type="presParOf" srcId="{4B724EA4-D9A4-4D55-A9E2-759E6F339631}" destId="{ADEFE28A-360C-4891-9DD3-89A35A41088A}" srcOrd="3" destOrd="0" presId="urn:microsoft.com/office/officeart/2011/layout/HexagonRadial"/>
    <dgm:cxn modelId="{842917EE-D2CC-48D5-8E13-EE58D4A9EE8E}" type="presParOf" srcId="{ADEFE28A-360C-4891-9DD3-89A35A41088A}" destId="{8FE9123F-AB6C-4BB3-967D-36CE8AB280F0}" srcOrd="0" destOrd="0" presId="urn:microsoft.com/office/officeart/2011/layout/HexagonRadial"/>
    <dgm:cxn modelId="{C18715CD-61E4-488C-9B6B-1F28713C7A6A}" type="presParOf" srcId="{4B724EA4-D9A4-4D55-A9E2-759E6F339631}" destId="{2DB334C2-885E-48F8-8C6D-677B344810F9}" srcOrd="4" destOrd="0" presId="urn:microsoft.com/office/officeart/2011/layout/HexagonRadial"/>
    <dgm:cxn modelId="{92EFCB73-DF7B-4887-B412-6E6145C4FFBD}" type="presParOf" srcId="{4B724EA4-D9A4-4D55-A9E2-759E6F339631}" destId="{11D88D4C-2E05-420C-A2CD-06DE0B6F89FC}" srcOrd="5" destOrd="0" presId="urn:microsoft.com/office/officeart/2011/layout/HexagonRadial"/>
    <dgm:cxn modelId="{C1695BD6-13C6-4DC1-A4B6-E8914BD383D8}" type="presParOf" srcId="{11D88D4C-2E05-420C-A2CD-06DE0B6F89FC}" destId="{02496512-835D-4458-818C-3C793CF7754B}" srcOrd="0" destOrd="0" presId="urn:microsoft.com/office/officeart/2011/layout/HexagonRadial"/>
    <dgm:cxn modelId="{C8338920-3EFE-4909-891C-4719DE66DF62}" type="presParOf" srcId="{4B724EA4-D9A4-4D55-A9E2-759E6F339631}" destId="{0243F2F7-BB1E-4DD0-AF6B-378E90F6BCE6}" srcOrd="6" destOrd="0" presId="urn:microsoft.com/office/officeart/2011/layout/HexagonRadial"/>
    <dgm:cxn modelId="{534958CF-1676-44B7-B1AC-CA24E748217B}" type="presParOf" srcId="{4B724EA4-D9A4-4D55-A9E2-759E6F339631}" destId="{3BA20CE2-26E6-4C97-A49B-E818CF3B1EAB}" srcOrd="7" destOrd="0" presId="urn:microsoft.com/office/officeart/2011/layout/HexagonRadial"/>
    <dgm:cxn modelId="{00F5807A-0154-4252-8987-CD0236DFFD85}" type="presParOf" srcId="{3BA20CE2-26E6-4C97-A49B-E818CF3B1EAB}" destId="{915BC3CE-034B-439C-ABE9-DFEDE5E49231}" srcOrd="0" destOrd="0" presId="urn:microsoft.com/office/officeart/2011/layout/HexagonRadial"/>
    <dgm:cxn modelId="{08923A47-6DB5-4B6A-88A8-0685C62D5CC2}" type="presParOf" srcId="{4B724EA4-D9A4-4D55-A9E2-759E6F339631}" destId="{3DED7D83-8744-485C-8730-A9ABE13DC2F4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EF5994-CEDF-461E-AA82-1E5CBA93D681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95A5F8FF-FE07-4A99-9FB6-0C6BEBD5C102}">
      <dgm:prSet phldrT="[Текст]"/>
      <dgm:spPr>
        <a:solidFill>
          <a:srgbClr val="FF0000"/>
        </a:solidFill>
      </dgm:spPr>
      <dgm:t>
        <a:bodyPr/>
        <a:lstStyle/>
        <a:p>
          <a:pPr algn="ctr"/>
          <a:r>
            <a:rPr lang="ru-RU" b="1" dirty="0" smtClean="0">
              <a:solidFill>
                <a:schemeClr val="bg1"/>
              </a:solidFill>
            </a:rPr>
            <a:t>ООД</a:t>
          </a:r>
          <a:endParaRPr lang="ru-RU" b="1" dirty="0">
            <a:solidFill>
              <a:schemeClr val="bg1"/>
            </a:solidFill>
          </a:endParaRPr>
        </a:p>
      </dgm:t>
    </dgm:pt>
    <dgm:pt modelId="{D1096A84-8A08-401C-BB47-99E79930EC26}" type="parTrans" cxnId="{D07490F6-3BF6-4AB2-9828-E8D67B8EC1EA}">
      <dgm:prSet/>
      <dgm:spPr/>
      <dgm:t>
        <a:bodyPr/>
        <a:lstStyle/>
        <a:p>
          <a:pPr algn="ctr"/>
          <a:endParaRPr lang="ru-RU"/>
        </a:p>
      </dgm:t>
    </dgm:pt>
    <dgm:pt modelId="{3CEBE9D4-482D-4456-9FD7-7B614D34A3DA}" type="sibTrans" cxnId="{D07490F6-3BF6-4AB2-9828-E8D67B8EC1EA}">
      <dgm:prSet/>
      <dgm:spPr/>
      <dgm:t>
        <a:bodyPr/>
        <a:lstStyle/>
        <a:p>
          <a:pPr algn="ctr"/>
          <a:endParaRPr lang="ru-RU"/>
        </a:p>
      </dgm:t>
    </dgm:pt>
    <dgm:pt modelId="{38ED654A-AE69-4FDA-9165-FFE6AB03978C}">
      <dgm:prSet phldrT="[Текст]"/>
      <dgm:spPr>
        <a:solidFill>
          <a:srgbClr val="FFFF00"/>
        </a:solidFill>
      </dgm:spPr>
      <dgm:t>
        <a:bodyPr/>
        <a:lstStyle/>
        <a:p>
          <a:pPr algn="ctr"/>
          <a:r>
            <a:rPr lang="ru-RU" dirty="0" smtClean="0">
              <a:solidFill>
                <a:schemeClr val="accent6">
                  <a:lumMod val="50000"/>
                </a:schemeClr>
              </a:solidFill>
            </a:rPr>
            <a:t>Русский народный фольклор</a:t>
          </a:r>
          <a:endParaRPr lang="ru-RU" dirty="0">
            <a:solidFill>
              <a:schemeClr val="accent6">
                <a:lumMod val="50000"/>
              </a:schemeClr>
            </a:solidFill>
          </a:endParaRPr>
        </a:p>
      </dgm:t>
    </dgm:pt>
    <dgm:pt modelId="{85CDDD28-83FC-437D-9353-095CEB9C223F}" type="parTrans" cxnId="{5D58532D-A086-440E-8EF6-F52F23887EB2}">
      <dgm:prSet/>
      <dgm:spPr/>
      <dgm:t>
        <a:bodyPr/>
        <a:lstStyle/>
        <a:p>
          <a:pPr algn="ctr"/>
          <a:endParaRPr lang="ru-RU"/>
        </a:p>
      </dgm:t>
    </dgm:pt>
    <dgm:pt modelId="{AD26EB72-C77F-4B03-A58F-02E5FA1EDD90}" type="sibTrans" cxnId="{5D58532D-A086-440E-8EF6-F52F23887EB2}">
      <dgm:prSet/>
      <dgm:spPr/>
      <dgm:t>
        <a:bodyPr/>
        <a:lstStyle/>
        <a:p>
          <a:pPr algn="ctr"/>
          <a:endParaRPr lang="ru-RU"/>
        </a:p>
      </dgm:t>
    </dgm:pt>
    <dgm:pt modelId="{C73018EE-597C-4821-A951-FCE7970126C0}">
      <dgm:prSet phldrT="[Текст]" custT="1"/>
      <dgm:spPr>
        <a:solidFill>
          <a:schemeClr val="accent5"/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accent6">
                  <a:lumMod val="75000"/>
                </a:schemeClr>
              </a:solidFill>
            </a:rPr>
            <a:t>Яркое общение с малышами!</a:t>
          </a:r>
          <a:endParaRPr lang="ru-RU" sz="1600" b="1" dirty="0">
            <a:solidFill>
              <a:schemeClr val="accent6">
                <a:lumMod val="75000"/>
              </a:schemeClr>
            </a:solidFill>
          </a:endParaRPr>
        </a:p>
      </dgm:t>
    </dgm:pt>
    <dgm:pt modelId="{2055828C-BD3F-4C0B-8CEB-6D0114EC1330}" type="parTrans" cxnId="{8283826E-A204-4A0E-A5EE-B3A01B124933}">
      <dgm:prSet/>
      <dgm:spPr/>
      <dgm:t>
        <a:bodyPr/>
        <a:lstStyle/>
        <a:p>
          <a:pPr algn="ctr"/>
          <a:endParaRPr lang="ru-RU"/>
        </a:p>
      </dgm:t>
    </dgm:pt>
    <dgm:pt modelId="{70DCC837-DFAE-4E0F-A716-A9E92808D055}" type="sibTrans" cxnId="{8283826E-A204-4A0E-A5EE-B3A01B124933}">
      <dgm:prSet/>
      <dgm:spPr/>
      <dgm:t>
        <a:bodyPr/>
        <a:lstStyle/>
        <a:p>
          <a:pPr algn="ctr"/>
          <a:endParaRPr lang="ru-RU"/>
        </a:p>
      </dgm:t>
    </dgm:pt>
    <dgm:pt modelId="{3AC25FCD-93F8-430D-8527-5DFE0D5B55CE}" type="pres">
      <dgm:prSet presAssocID="{14EF5994-CEDF-461E-AA82-1E5CBA93D681}" presName="linearFlow" presStyleCnt="0">
        <dgm:presLayoutVars>
          <dgm:dir/>
          <dgm:resizeHandles val="exact"/>
        </dgm:presLayoutVars>
      </dgm:prSet>
      <dgm:spPr/>
    </dgm:pt>
    <dgm:pt modelId="{A6D32832-4ECF-45D2-BDE7-13C41302DCDA}" type="pres">
      <dgm:prSet presAssocID="{95A5F8FF-FE07-4A99-9FB6-0C6BEBD5C102}" presName="node" presStyleLbl="node1" presStyleIdx="0" presStyleCnt="3" custLinFactNeighborX="-928" custLinFactNeighborY="8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BB07A-40F6-4279-947C-DCBC86885F3E}" type="pres">
      <dgm:prSet presAssocID="{3CEBE9D4-482D-4456-9FD7-7B614D34A3DA}" presName="spacerL" presStyleCnt="0"/>
      <dgm:spPr/>
    </dgm:pt>
    <dgm:pt modelId="{9E30831E-ABE1-44EA-ACDF-B5A8AE527B29}" type="pres">
      <dgm:prSet presAssocID="{3CEBE9D4-482D-4456-9FD7-7B614D34A3D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6BC4BD-9444-4287-8BCF-7957ABCA874A}" type="pres">
      <dgm:prSet presAssocID="{3CEBE9D4-482D-4456-9FD7-7B614D34A3DA}" presName="spacerR" presStyleCnt="0"/>
      <dgm:spPr/>
    </dgm:pt>
    <dgm:pt modelId="{69FCAD4D-D965-4F20-BBF3-9DBBB48ADA3C}" type="pres">
      <dgm:prSet presAssocID="{38ED654A-AE69-4FDA-9165-FFE6AB0397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1B714-E9F4-401C-B0D0-CE6F5D57B0C7}" type="pres">
      <dgm:prSet presAssocID="{AD26EB72-C77F-4B03-A58F-02E5FA1EDD90}" presName="spacerL" presStyleCnt="0"/>
      <dgm:spPr/>
    </dgm:pt>
    <dgm:pt modelId="{A52363CE-A3B4-4593-9385-DC9A84D42F60}" type="pres">
      <dgm:prSet presAssocID="{AD26EB72-C77F-4B03-A58F-02E5FA1EDD90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F24C9D2-F3DA-477E-9C83-5273C327845A}" type="pres">
      <dgm:prSet presAssocID="{AD26EB72-C77F-4B03-A58F-02E5FA1EDD90}" presName="spacerR" presStyleCnt="0"/>
      <dgm:spPr/>
    </dgm:pt>
    <dgm:pt modelId="{2567517E-0FCE-47D2-90B2-BF6A7535DAFB}" type="pres">
      <dgm:prSet presAssocID="{C73018EE-597C-4821-A951-FCE7970126C0}" presName="node" presStyleLbl="node1" presStyleIdx="2" presStyleCnt="3" custScaleX="169760" custScaleY="149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B67C24-6EAF-4F5C-913A-D2A76D01A081}" type="presOf" srcId="{14EF5994-CEDF-461E-AA82-1E5CBA93D681}" destId="{3AC25FCD-93F8-430D-8527-5DFE0D5B55CE}" srcOrd="0" destOrd="0" presId="urn:microsoft.com/office/officeart/2005/8/layout/equation1"/>
    <dgm:cxn modelId="{A2AAB51D-48A4-41CE-BB07-5328310A4658}" type="presOf" srcId="{95A5F8FF-FE07-4A99-9FB6-0C6BEBD5C102}" destId="{A6D32832-4ECF-45D2-BDE7-13C41302DCDA}" srcOrd="0" destOrd="0" presId="urn:microsoft.com/office/officeart/2005/8/layout/equation1"/>
    <dgm:cxn modelId="{D07490F6-3BF6-4AB2-9828-E8D67B8EC1EA}" srcId="{14EF5994-CEDF-461E-AA82-1E5CBA93D681}" destId="{95A5F8FF-FE07-4A99-9FB6-0C6BEBD5C102}" srcOrd="0" destOrd="0" parTransId="{D1096A84-8A08-401C-BB47-99E79930EC26}" sibTransId="{3CEBE9D4-482D-4456-9FD7-7B614D34A3DA}"/>
    <dgm:cxn modelId="{5D58532D-A086-440E-8EF6-F52F23887EB2}" srcId="{14EF5994-CEDF-461E-AA82-1E5CBA93D681}" destId="{38ED654A-AE69-4FDA-9165-FFE6AB03978C}" srcOrd="1" destOrd="0" parTransId="{85CDDD28-83FC-437D-9353-095CEB9C223F}" sibTransId="{AD26EB72-C77F-4B03-A58F-02E5FA1EDD90}"/>
    <dgm:cxn modelId="{7853AA98-F3B9-4B33-BD5D-E697646BE3C7}" type="presOf" srcId="{AD26EB72-C77F-4B03-A58F-02E5FA1EDD90}" destId="{A52363CE-A3B4-4593-9385-DC9A84D42F60}" srcOrd="0" destOrd="0" presId="urn:microsoft.com/office/officeart/2005/8/layout/equation1"/>
    <dgm:cxn modelId="{804D25B6-BF82-42E8-8780-8081A8A3D473}" type="presOf" srcId="{C73018EE-597C-4821-A951-FCE7970126C0}" destId="{2567517E-0FCE-47D2-90B2-BF6A7535DAFB}" srcOrd="0" destOrd="0" presId="urn:microsoft.com/office/officeart/2005/8/layout/equation1"/>
    <dgm:cxn modelId="{C3C0AB23-DFBC-44D9-9F9A-262B260712BC}" type="presOf" srcId="{3CEBE9D4-482D-4456-9FD7-7B614D34A3DA}" destId="{9E30831E-ABE1-44EA-ACDF-B5A8AE527B29}" srcOrd="0" destOrd="0" presId="urn:microsoft.com/office/officeart/2005/8/layout/equation1"/>
    <dgm:cxn modelId="{03E3DC38-0DFC-4025-A72C-D3BBC8C0FCC2}" type="presOf" srcId="{38ED654A-AE69-4FDA-9165-FFE6AB03978C}" destId="{69FCAD4D-D965-4F20-BBF3-9DBBB48ADA3C}" srcOrd="0" destOrd="0" presId="urn:microsoft.com/office/officeart/2005/8/layout/equation1"/>
    <dgm:cxn modelId="{8283826E-A204-4A0E-A5EE-B3A01B124933}" srcId="{14EF5994-CEDF-461E-AA82-1E5CBA93D681}" destId="{C73018EE-597C-4821-A951-FCE7970126C0}" srcOrd="2" destOrd="0" parTransId="{2055828C-BD3F-4C0B-8CEB-6D0114EC1330}" sibTransId="{70DCC837-DFAE-4E0F-A716-A9E92808D055}"/>
    <dgm:cxn modelId="{5AAB3DAE-3FD4-494D-BFB4-EA2289D0B520}" type="presParOf" srcId="{3AC25FCD-93F8-430D-8527-5DFE0D5B55CE}" destId="{A6D32832-4ECF-45D2-BDE7-13C41302DCDA}" srcOrd="0" destOrd="0" presId="urn:microsoft.com/office/officeart/2005/8/layout/equation1"/>
    <dgm:cxn modelId="{9183B859-6272-455D-9280-E77B46A904C2}" type="presParOf" srcId="{3AC25FCD-93F8-430D-8527-5DFE0D5B55CE}" destId="{649BB07A-40F6-4279-947C-DCBC86885F3E}" srcOrd="1" destOrd="0" presId="urn:microsoft.com/office/officeart/2005/8/layout/equation1"/>
    <dgm:cxn modelId="{10CCE067-A82E-407E-B1D7-F2102D12BFD8}" type="presParOf" srcId="{3AC25FCD-93F8-430D-8527-5DFE0D5B55CE}" destId="{9E30831E-ABE1-44EA-ACDF-B5A8AE527B29}" srcOrd="2" destOrd="0" presId="urn:microsoft.com/office/officeart/2005/8/layout/equation1"/>
    <dgm:cxn modelId="{012EC5C9-2E46-48CC-AD53-5C6835CD481F}" type="presParOf" srcId="{3AC25FCD-93F8-430D-8527-5DFE0D5B55CE}" destId="{8F6BC4BD-9444-4287-8BCF-7957ABCA874A}" srcOrd="3" destOrd="0" presId="urn:microsoft.com/office/officeart/2005/8/layout/equation1"/>
    <dgm:cxn modelId="{7FFB0117-6B20-4DCF-84E0-5000BAF50CA2}" type="presParOf" srcId="{3AC25FCD-93F8-430D-8527-5DFE0D5B55CE}" destId="{69FCAD4D-D965-4F20-BBF3-9DBBB48ADA3C}" srcOrd="4" destOrd="0" presId="urn:microsoft.com/office/officeart/2005/8/layout/equation1"/>
    <dgm:cxn modelId="{CA6AAF08-7FBB-48E1-872A-7EE75AC980B9}" type="presParOf" srcId="{3AC25FCD-93F8-430D-8527-5DFE0D5B55CE}" destId="{BEC1B714-E9F4-401C-B0D0-CE6F5D57B0C7}" srcOrd="5" destOrd="0" presId="urn:microsoft.com/office/officeart/2005/8/layout/equation1"/>
    <dgm:cxn modelId="{8D3A296B-01AC-4028-BEF8-BAB06174AD99}" type="presParOf" srcId="{3AC25FCD-93F8-430D-8527-5DFE0D5B55CE}" destId="{A52363CE-A3B4-4593-9385-DC9A84D42F60}" srcOrd="6" destOrd="0" presId="urn:microsoft.com/office/officeart/2005/8/layout/equation1"/>
    <dgm:cxn modelId="{9EF6D4F6-E77A-4276-910E-217EDA925451}" type="presParOf" srcId="{3AC25FCD-93F8-430D-8527-5DFE0D5B55CE}" destId="{1F24C9D2-F3DA-477E-9C83-5273C327845A}" srcOrd="7" destOrd="0" presId="urn:microsoft.com/office/officeart/2005/8/layout/equation1"/>
    <dgm:cxn modelId="{1F7FFD45-F333-4D2C-8E3A-B23C359DB7CF}" type="presParOf" srcId="{3AC25FCD-93F8-430D-8527-5DFE0D5B55CE}" destId="{2567517E-0FCE-47D2-90B2-BF6A7535DAF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36A1C-7C82-4D64-8090-859E522CE90C}">
      <dsp:nvSpPr>
        <dsp:cNvPr id="0" name=""/>
        <dsp:cNvSpPr/>
      </dsp:nvSpPr>
      <dsp:spPr>
        <a:xfrm rot="5407372">
          <a:off x="-549190" y="1717435"/>
          <a:ext cx="2430362" cy="2931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73066-1977-4CCD-8F76-7BF47C516B55}">
      <dsp:nvSpPr>
        <dsp:cNvPr id="0" name=""/>
        <dsp:cNvSpPr/>
      </dsp:nvSpPr>
      <dsp:spPr>
        <a:xfrm>
          <a:off x="9404" y="161085"/>
          <a:ext cx="3257379" cy="1954427"/>
        </a:xfrm>
        <a:prstGeom prst="roundRect">
          <a:avLst>
            <a:gd name="adj" fmla="val 10000"/>
          </a:avLst>
        </a:prstGeom>
        <a:solidFill>
          <a:srgbClr val="FFC000"/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6">
                  <a:lumMod val="75000"/>
                </a:schemeClr>
              </a:solidFill>
            </a:rPr>
            <a:t>Формировать  у детей интерес  к фольклорным текстам, желание их слушать</a:t>
          </a:r>
          <a:endParaRPr lang="ru-RU" sz="1400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6647" y="218328"/>
        <a:ext cx="3142893" cy="1839941"/>
      </dsp:txXfrm>
    </dsp:sp>
    <dsp:sp modelId="{A4C57571-E84C-4465-AE21-1DA86D20C7AA}">
      <dsp:nvSpPr>
        <dsp:cNvPr id="0" name=""/>
        <dsp:cNvSpPr/>
      </dsp:nvSpPr>
      <dsp:spPr>
        <a:xfrm>
          <a:off x="671101" y="2940330"/>
          <a:ext cx="4316880" cy="2931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EA698-76D0-4DE7-9EF2-5BC6CF95AC79}">
      <dsp:nvSpPr>
        <dsp:cNvPr id="0" name=""/>
        <dsp:cNvSpPr/>
      </dsp:nvSpPr>
      <dsp:spPr>
        <a:xfrm>
          <a:off x="4192" y="2606875"/>
          <a:ext cx="3257379" cy="195442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6">
                  <a:lumMod val="75000"/>
                </a:schemeClr>
              </a:solidFill>
            </a:rPr>
            <a:t>Создавать условия для установления эмоционального контакта между детьми и взрослыми</a:t>
          </a:r>
          <a:endParaRPr lang="ru-RU" sz="1400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61435" y="2664118"/>
        <a:ext cx="3142893" cy="1839941"/>
      </dsp:txXfrm>
    </dsp:sp>
    <dsp:sp modelId="{25084EFC-D003-42AD-AEDD-52D50659BF4F}">
      <dsp:nvSpPr>
        <dsp:cNvPr id="0" name=""/>
        <dsp:cNvSpPr/>
      </dsp:nvSpPr>
      <dsp:spPr>
        <a:xfrm rot="16191521">
          <a:off x="3777735" y="1717650"/>
          <a:ext cx="2429933" cy="29316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3D16B7-16CF-404D-B862-B5D84442963E}">
      <dsp:nvSpPr>
        <dsp:cNvPr id="0" name=""/>
        <dsp:cNvSpPr/>
      </dsp:nvSpPr>
      <dsp:spPr>
        <a:xfrm>
          <a:off x="4336506" y="2606875"/>
          <a:ext cx="3257379" cy="195442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6">
                  <a:lumMod val="75000"/>
                </a:schemeClr>
              </a:solidFill>
            </a:rPr>
            <a:t>Обогащать словарь образными выражениями, сравнениями</a:t>
          </a:r>
          <a:endParaRPr lang="ru-RU" sz="1400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393749" y="2664118"/>
        <a:ext cx="3142893" cy="1839941"/>
      </dsp:txXfrm>
    </dsp:sp>
    <dsp:sp modelId="{00D6BFFC-85AB-4F90-9305-6EFDDAC62214}">
      <dsp:nvSpPr>
        <dsp:cNvPr id="0" name=""/>
        <dsp:cNvSpPr/>
      </dsp:nvSpPr>
      <dsp:spPr>
        <a:xfrm>
          <a:off x="4330512" y="161515"/>
          <a:ext cx="3257379" cy="1954427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>
              <a:solidFill>
                <a:schemeClr val="accent6">
                  <a:lumMod val="75000"/>
                </a:schemeClr>
              </a:solidFill>
            </a:rPr>
            <a:t>Повышать педагогическую компетентность родителей в вопросах</a:t>
          </a:r>
          <a:endParaRPr lang="ru-RU" sz="1400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387755" y="218758"/>
        <a:ext cx="3142893" cy="18399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E50A0-4D29-476E-BA8C-B1302A651328}">
      <dsp:nvSpPr>
        <dsp:cNvPr id="0" name=""/>
        <dsp:cNvSpPr/>
      </dsp:nvSpPr>
      <dsp:spPr>
        <a:xfrm>
          <a:off x="0" y="0"/>
          <a:ext cx="2874996" cy="988961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Частичная </a:t>
          </a:r>
          <a:r>
            <a:rPr lang="ru-RU" sz="2400" b="1" kern="1200" dirty="0" err="1" smtClean="0">
              <a:solidFill>
                <a:schemeClr val="accent2">
                  <a:lumMod val="75000"/>
                </a:schemeClr>
              </a:solidFill>
            </a:rPr>
            <a:t>дискоординация</a:t>
          </a:r>
          <a:endParaRPr lang="ru-RU" sz="2400" b="1" kern="1200" dirty="0" smtClean="0">
            <a:solidFill>
              <a:schemeClr val="accent2">
                <a:lumMod val="75000"/>
              </a:schemeClr>
            </a:solidFill>
          </a:endParaRP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0"/>
        <a:ext cx="2874996" cy="988961"/>
      </dsp:txXfrm>
    </dsp:sp>
    <dsp:sp modelId="{BDB4D224-43A1-43F6-A1D1-B2819EFE7D97}">
      <dsp:nvSpPr>
        <dsp:cNvPr id="0" name=""/>
        <dsp:cNvSpPr/>
      </dsp:nvSpPr>
      <dsp:spPr>
        <a:xfrm>
          <a:off x="3161747" y="0"/>
          <a:ext cx="3239052" cy="10398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Пониженная эмоциональность</a:t>
          </a:r>
        </a:p>
      </dsp:txBody>
      <dsp:txXfrm>
        <a:off x="3161747" y="0"/>
        <a:ext cx="3239052" cy="1039874"/>
      </dsp:txXfrm>
    </dsp:sp>
    <dsp:sp modelId="{3365369E-2FCE-4B1F-903A-73FAFD7F5FB3}">
      <dsp:nvSpPr>
        <dsp:cNvPr id="0" name=""/>
        <dsp:cNvSpPr/>
      </dsp:nvSpPr>
      <dsp:spPr>
        <a:xfrm>
          <a:off x="0" y="1512170"/>
          <a:ext cx="2809726" cy="168583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accent2">
                  <a:lumMod val="75000"/>
                </a:schemeClr>
              </a:solidFill>
            </a:rPr>
            <a:t>Напряжение мышечного аппарата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0" y="1512170"/>
        <a:ext cx="2809726" cy="1685835"/>
      </dsp:txXfrm>
    </dsp:sp>
    <dsp:sp modelId="{323377AB-627F-4FB7-B6EF-BBFE5B093B6D}">
      <dsp:nvSpPr>
        <dsp:cNvPr id="0" name=""/>
        <dsp:cNvSpPr/>
      </dsp:nvSpPr>
      <dsp:spPr>
        <a:xfrm>
          <a:off x="3379641" y="1425920"/>
          <a:ext cx="3021158" cy="204911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2">
                  <a:lumMod val="75000"/>
                </a:schemeClr>
              </a:solidFill>
            </a:rPr>
            <a:t>зажатость, неуверенность в себе, скованность, замедляется процесс развития речи</a:t>
          </a:r>
          <a:endParaRPr lang="ru-RU" sz="1600" b="1" kern="1200" dirty="0">
            <a:solidFill>
              <a:srgbClr val="FF0000"/>
            </a:solidFill>
          </a:endParaRPr>
        </a:p>
      </dsp:txBody>
      <dsp:txXfrm>
        <a:off x="3379641" y="1425920"/>
        <a:ext cx="3021158" cy="2049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402837-0B8E-4544-80EC-B9044900250D}">
      <dsp:nvSpPr>
        <dsp:cNvPr id="0" name=""/>
        <dsp:cNvSpPr/>
      </dsp:nvSpPr>
      <dsp:spPr>
        <a:xfrm>
          <a:off x="0" y="0"/>
          <a:ext cx="3495287" cy="1822312"/>
        </a:xfrm>
        <a:prstGeom prst="cloud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/>
            <a:t>потешки</a:t>
          </a:r>
          <a:r>
            <a:rPr lang="ru-RU" sz="2800" kern="1200" dirty="0" smtClean="0"/>
            <a:t>, поговорки, загадки, сказки</a:t>
          </a:r>
          <a:endParaRPr lang="ru-RU" sz="2800" kern="1200" dirty="0"/>
        </a:p>
      </dsp:txBody>
      <dsp:txXfrm>
        <a:off x="481735" y="275203"/>
        <a:ext cx="2283264" cy="1187455"/>
      </dsp:txXfrm>
    </dsp:sp>
    <dsp:sp modelId="{2A7B601F-2F8F-4D88-BAB5-31B488572ABC}">
      <dsp:nvSpPr>
        <dsp:cNvPr id="0" name=""/>
        <dsp:cNvSpPr/>
      </dsp:nvSpPr>
      <dsp:spPr>
        <a:xfrm>
          <a:off x="3715962" y="324658"/>
          <a:ext cx="3916885" cy="1376635"/>
        </a:xfrm>
        <a:prstGeom prst="cloud">
          <a:avLst/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прибаутки, шутки, колыбельные</a:t>
          </a:r>
          <a:endParaRPr lang="ru-RU" sz="2800" kern="1200" dirty="0"/>
        </a:p>
      </dsp:txBody>
      <dsp:txXfrm>
        <a:off x="4255803" y="532555"/>
        <a:ext cx="2558669" cy="897044"/>
      </dsp:txXfrm>
    </dsp:sp>
    <dsp:sp modelId="{771A327C-0A05-49A1-893E-928577E6A8DD}">
      <dsp:nvSpPr>
        <dsp:cNvPr id="0" name=""/>
        <dsp:cNvSpPr/>
      </dsp:nvSpPr>
      <dsp:spPr>
        <a:xfrm>
          <a:off x="2613847" y="1728191"/>
          <a:ext cx="4085476" cy="1567097"/>
        </a:xfrm>
        <a:prstGeom prst="cloud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считалки, скороговорки, пословицы</a:t>
          </a:r>
          <a:endParaRPr lang="ru-RU" sz="2800" kern="1200" dirty="0"/>
        </a:p>
      </dsp:txBody>
      <dsp:txXfrm>
        <a:off x="3176924" y="1964852"/>
        <a:ext cx="2668799" cy="10211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5D52A-6517-4E01-8AE8-167F3EAF19DC}">
      <dsp:nvSpPr>
        <dsp:cNvPr id="0" name=""/>
        <dsp:cNvSpPr/>
      </dsp:nvSpPr>
      <dsp:spPr>
        <a:xfrm rot="5400000">
          <a:off x="3268655" y="-1076944"/>
          <a:ext cx="1202728" cy="36423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Фонематический слух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Координацию движений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Звуковую культуру речи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Грамматический строй речи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Память, мышление</a:t>
          </a:r>
          <a:endParaRPr lang="ru-RU" sz="1600" i="1" kern="1200" dirty="0"/>
        </a:p>
      </dsp:txBody>
      <dsp:txXfrm rot="-5400000">
        <a:off x="2048834" y="201589"/>
        <a:ext cx="3583659" cy="1085304"/>
      </dsp:txXfrm>
    </dsp:sp>
    <dsp:sp modelId="{CE6E551C-1644-447B-B588-BEF3B1A3D598}">
      <dsp:nvSpPr>
        <dsp:cNvPr id="0" name=""/>
        <dsp:cNvSpPr/>
      </dsp:nvSpPr>
      <dsp:spPr>
        <a:xfrm>
          <a:off x="0" y="7"/>
          <a:ext cx="2048834" cy="1503411"/>
        </a:xfrm>
        <a:prstGeom prst="roundRect">
          <a:avLst/>
        </a:prstGeom>
        <a:solidFill>
          <a:schemeClr val="bg2">
            <a:lumMod val="9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Развиваем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73390" y="73397"/>
        <a:ext cx="1902054" cy="1356631"/>
      </dsp:txXfrm>
    </dsp:sp>
    <dsp:sp modelId="{0F90B8DB-D344-42C5-AC47-58CAD88C0A2E}">
      <dsp:nvSpPr>
        <dsp:cNvPr id="0" name=""/>
        <dsp:cNvSpPr/>
      </dsp:nvSpPr>
      <dsp:spPr>
        <a:xfrm rot="5400000">
          <a:off x="3268655" y="556866"/>
          <a:ext cx="1202728" cy="36423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Вкус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Культуру детей</a:t>
          </a:r>
          <a:endParaRPr lang="ru-RU" sz="1600" i="1" kern="1200" dirty="0"/>
        </a:p>
      </dsp:txBody>
      <dsp:txXfrm rot="-5400000">
        <a:off x="2048834" y="1835399"/>
        <a:ext cx="3583659" cy="1085304"/>
      </dsp:txXfrm>
    </dsp:sp>
    <dsp:sp modelId="{C593294F-D0F0-40AC-A070-B3BD97147B3A}">
      <dsp:nvSpPr>
        <dsp:cNvPr id="0" name=""/>
        <dsp:cNvSpPr/>
      </dsp:nvSpPr>
      <dsp:spPr>
        <a:xfrm>
          <a:off x="0" y="1580859"/>
          <a:ext cx="2048834" cy="1503411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Воспитываем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73390" y="1654249"/>
        <a:ext cx="1902054" cy="1356631"/>
      </dsp:txXfrm>
    </dsp:sp>
    <dsp:sp modelId="{B24F75C4-E630-4079-867F-7A768FA07B58}">
      <dsp:nvSpPr>
        <dsp:cNvPr id="0" name=""/>
        <dsp:cNvSpPr/>
      </dsp:nvSpPr>
      <dsp:spPr>
        <a:xfrm rot="5400000">
          <a:off x="3268655" y="2089960"/>
          <a:ext cx="1202728" cy="36423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Словарь</a:t>
          </a:r>
          <a:endParaRPr lang="ru-RU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Интеллектуальный багаж знаний</a:t>
          </a:r>
          <a:endParaRPr lang="ru-RU" sz="1600" i="1" kern="1200" dirty="0"/>
        </a:p>
      </dsp:txBody>
      <dsp:txXfrm rot="-5400000">
        <a:off x="2048834" y="3368493"/>
        <a:ext cx="3583659" cy="1085304"/>
      </dsp:txXfrm>
    </dsp:sp>
    <dsp:sp modelId="{81BA5344-AFE6-49A4-91ED-1546E54EBF5A}">
      <dsp:nvSpPr>
        <dsp:cNvPr id="0" name=""/>
        <dsp:cNvSpPr/>
      </dsp:nvSpPr>
      <dsp:spPr>
        <a:xfrm>
          <a:off x="0" y="3159441"/>
          <a:ext cx="2048834" cy="150341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rgbClr val="FF0000"/>
              </a:solidFill>
            </a:rPr>
            <a:t>Обогащаем и формируем </a:t>
          </a:r>
          <a:endParaRPr lang="ru-RU" sz="2100" kern="1200" dirty="0">
            <a:solidFill>
              <a:srgbClr val="FF0000"/>
            </a:solidFill>
          </a:endParaRPr>
        </a:p>
      </dsp:txBody>
      <dsp:txXfrm>
        <a:off x="73390" y="3232831"/>
        <a:ext cx="1902054" cy="13566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1163C-F502-46D9-886E-BE19B122495A}">
      <dsp:nvSpPr>
        <dsp:cNvPr id="0" name=""/>
        <dsp:cNvSpPr/>
      </dsp:nvSpPr>
      <dsp:spPr>
        <a:xfrm>
          <a:off x="1310467" y="1562658"/>
          <a:ext cx="2519593" cy="186451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>
              <a:solidFill>
                <a:schemeClr val="accent1">
                  <a:lumMod val="50000"/>
                </a:schemeClr>
              </a:solidFill>
            </a:rPr>
            <a:t>Используемый вспомогательный материал </a:t>
          </a:r>
          <a:endParaRPr lang="ru-RU" sz="14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697997" y="1849432"/>
        <a:ext cx="1744533" cy="1290962"/>
      </dsp:txXfrm>
    </dsp:sp>
    <dsp:sp modelId="{8FE9123F-AB6C-4BB3-967D-36CE8AB280F0}">
      <dsp:nvSpPr>
        <dsp:cNvPr id="0" name=""/>
        <dsp:cNvSpPr/>
      </dsp:nvSpPr>
      <dsp:spPr>
        <a:xfrm>
          <a:off x="2842186" y="670616"/>
          <a:ext cx="813434" cy="70070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D3AED9-4124-4D5E-A78A-8FADB1F88587}">
      <dsp:nvSpPr>
        <dsp:cNvPr id="0" name=""/>
        <dsp:cNvSpPr/>
      </dsp:nvSpPr>
      <dsp:spPr>
        <a:xfrm>
          <a:off x="1084949" y="-209764"/>
          <a:ext cx="2978518" cy="168138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разнообразная атрибутика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493283" y="20742"/>
        <a:ext cx="2161850" cy="1220374"/>
      </dsp:txXfrm>
    </dsp:sp>
    <dsp:sp modelId="{02496512-835D-4458-818C-3C793CF7754B}">
      <dsp:nvSpPr>
        <dsp:cNvPr id="0" name=""/>
        <dsp:cNvSpPr/>
      </dsp:nvSpPr>
      <dsp:spPr>
        <a:xfrm>
          <a:off x="3791491" y="1980556"/>
          <a:ext cx="813434" cy="70070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B334C2-885E-48F8-8C6D-677B344810F9}">
      <dsp:nvSpPr>
        <dsp:cNvPr id="0" name=""/>
        <dsp:cNvSpPr/>
      </dsp:nvSpPr>
      <dsp:spPr>
        <a:xfrm>
          <a:off x="3456392" y="888682"/>
          <a:ext cx="2474002" cy="1751037"/>
        </a:xfrm>
        <a:prstGeom prst="hexagon">
          <a:avLst>
            <a:gd name="adj" fmla="val 28570"/>
            <a:gd name="vf" fmla="val 11547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 ритмические игры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829316" y="1152628"/>
        <a:ext cx="1728154" cy="1223145"/>
      </dsp:txXfrm>
    </dsp:sp>
    <dsp:sp modelId="{915BC3CE-034B-439C-ABE9-DFEDE5E49231}">
      <dsp:nvSpPr>
        <dsp:cNvPr id="0" name=""/>
        <dsp:cNvSpPr/>
      </dsp:nvSpPr>
      <dsp:spPr>
        <a:xfrm>
          <a:off x="3131853" y="3459233"/>
          <a:ext cx="813434" cy="70070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43F2F7-BB1E-4DD0-AF6B-378E90F6BCE6}">
      <dsp:nvSpPr>
        <dsp:cNvPr id="0" name=""/>
        <dsp:cNvSpPr/>
      </dsp:nvSpPr>
      <dsp:spPr>
        <a:xfrm>
          <a:off x="3311103" y="2654450"/>
          <a:ext cx="1766324" cy="152808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аудио- и видео-записи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3603822" y="2907688"/>
        <a:ext cx="1180886" cy="1021612"/>
      </dsp:txXfrm>
    </dsp:sp>
    <dsp:sp modelId="{3DED7D83-8744-485C-8730-A9ABE13DC2F4}">
      <dsp:nvSpPr>
        <dsp:cNvPr id="0" name=""/>
        <dsp:cNvSpPr/>
      </dsp:nvSpPr>
      <dsp:spPr>
        <a:xfrm>
          <a:off x="1090945" y="3252499"/>
          <a:ext cx="2966524" cy="221384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музыкально-дидактически игры</a:t>
          </a:r>
          <a:endParaRPr lang="ru-RU" sz="18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1548988" y="3594326"/>
        <a:ext cx="2050438" cy="15301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2832-4ECF-45D2-BDE7-13C41302DCDA}">
      <dsp:nvSpPr>
        <dsp:cNvPr id="0" name=""/>
        <dsp:cNvSpPr/>
      </dsp:nvSpPr>
      <dsp:spPr>
        <a:xfrm>
          <a:off x="564" y="753617"/>
          <a:ext cx="1249943" cy="1249943"/>
        </a:xfrm>
        <a:prstGeom prst="ellipse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</a:rPr>
            <a:t>ООД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83614" y="936667"/>
        <a:ext cx="883843" cy="883843"/>
      </dsp:txXfrm>
    </dsp:sp>
    <dsp:sp modelId="{9E30831E-ABE1-44EA-ACDF-B5A8AE527B29}">
      <dsp:nvSpPr>
        <dsp:cNvPr id="0" name=""/>
        <dsp:cNvSpPr/>
      </dsp:nvSpPr>
      <dsp:spPr>
        <a:xfrm>
          <a:off x="1352945" y="1005668"/>
          <a:ext cx="724967" cy="72496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449039" y="1282895"/>
        <a:ext cx="532779" cy="170513"/>
      </dsp:txXfrm>
    </dsp:sp>
    <dsp:sp modelId="{69FCAD4D-D965-4F20-BBF3-9DBBB48ADA3C}">
      <dsp:nvSpPr>
        <dsp:cNvPr id="0" name=""/>
        <dsp:cNvSpPr/>
      </dsp:nvSpPr>
      <dsp:spPr>
        <a:xfrm>
          <a:off x="2179407" y="743180"/>
          <a:ext cx="1249943" cy="1249943"/>
        </a:xfrm>
        <a:prstGeom prst="ellipse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accent6">
                  <a:lumMod val="50000"/>
                </a:schemeClr>
              </a:solidFill>
            </a:rPr>
            <a:t>Русский народный фольклор</a:t>
          </a:r>
          <a:endParaRPr lang="ru-RU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362457" y="926230"/>
        <a:ext cx="883843" cy="883843"/>
      </dsp:txXfrm>
    </dsp:sp>
    <dsp:sp modelId="{A52363CE-A3B4-4593-9385-DC9A84D42F60}">
      <dsp:nvSpPr>
        <dsp:cNvPr id="0" name=""/>
        <dsp:cNvSpPr/>
      </dsp:nvSpPr>
      <dsp:spPr>
        <a:xfrm>
          <a:off x="3530846" y="1005668"/>
          <a:ext cx="724967" cy="72496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626940" y="1155011"/>
        <a:ext cx="532779" cy="426281"/>
      </dsp:txXfrm>
    </dsp:sp>
    <dsp:sp modelId="{2567517E-0FCE-47D2-90B2-BF6A7535DAFB}">
      <dsp:nvSpPr>
        <dsp:cNvPr id="0" name=""/>
        <dsp:cNvSpPr/>
      </dsp:nvSpPr>
      <dsp:spPr>
        <a:xfrm>
          <a:off x="4357309" y="432050"/>
          <a:ext cx="2121904" cy="1872202"/>
        </a:xfrm>
        <a:prstGeom prst="ellipse">
          <a:avLst/>
        </a:prstGeom>
        <a:solidFill>
          <a:schemeClr val="accent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</a:rPr>
            <a:t>Яркое общение с малышами!</a:t>
          </a:r>
          <a:endParaRPr lang="ru-RU" sz="16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668055" y="706228"/>
        <a:ext cx="1500412" cy="132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1C085-FD5F-432B-B91A-6F58BD208F72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9582C-7144-4259-98A1-6E336025F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78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InShot_20201214_200320053.mp4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Развитие речи детей раннего возраста через ознакомление с устным народным творчеством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3140968"/>
            <a:ext cx="6400800" cy="3474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 smtClean="0"/>
              <a:t> Презентацию подготовили:</a:t>
            </a:r>
          </a:p>
          <a:p>
            <a:pPr marL="0" indent="0" algn="ctr">
              <a:buNone/>
            </a:pPr>
            <a:r>
              <a:rPr lang="ru-RU" dirty="0" err="1" smtClean="0"/>
              <a:t>Туркова</a:t>
            </a:r>
            <a:r>
              <a:rPr lang="ru-RU" dirty="0" smtClean="0"/>
              <a:t> Полина Александровна</a:t>
            </a:r>
          </a:p>
          <a:p>
            <a:pPr marL="0" indent="0" algn="ctr">
              <a:buNone/>
            </a:pPr>
            <a:r>
              <a:rPr lang="ru-RU" dirty="0"/>
              <a:t>и</a:t>
            </a:r>
            <a:r>
              <a:rPr lang="ru-RU" dirty="0" smtClean="0"/>
              <a:t> </a:t>
            </a:r>
          </a:p>
          <a:p>
            <a:pPr marL="0" indent="0" algn="ctr">
              <a:buNone/>
            </a:pPr>
            <a:r>
              <a:rPr lang="ru-RU" dirty="0" err="1" smtClean="0"/>
              <a:t>Бакурова</a:t>
            </a:r>
            <a:r>
              <a:rPr lang="ru-RU" dirty="0" smtClean="0"/>
              <a:t> Юлия Сергеевна,</a:t>
            </a:r>
          </a:p>
          <a:p>
            <a:pPr marL="0" indent="0" algn="ctr">
              <a:buNone/>
            </a:pPr>
            <a:r>
              <a:rPr lang="ru-RU" dirty="0" smtClean="0"/>
              <a:t>воспитатели МДОУ </a:t>
            </a:r>
            <a:r>
              <a:rPr lang="ru-RU" dirty="0"/>
              <a:t>№3 «</a:t>
            </a:r>
            <a:r>
              <a:rPr lang="ru-RU" dirty="0" err="1"/>
              <a:t>Ивушка</a:t>
            </a:r>
            <a:r>
              <a:rPr lang="ru-RU" dirty="0"/>
              <a:t>» ЯМР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09367"/>
            <a:ext cx="2518997" cy="180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2414587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28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13650436"/>
              </p:ext>
            </p:extLst>
          </p:nvPr>
        </p:nvGraphicFramePr>
        <p:xfrm>
          <a:off x="2987824" y="476672"/>
          <a:ext cx="65162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437112"/>
            <a:ext cx="3746643" cy="2107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0" y="116632"/>
            <a:ext cx="238976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0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965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Народный фольклор </a:t>
            </a:r>
            <a:r>
              <a:rPr lang="ru-RU" dirty="0">
                <a:solidFill>
                  <a:srgbClr val="C00000"/>
                </a:solidFill>
              </a:rPr>
              <a:t>т</a:t>
            </a:r>
            <a:r>
              <a:rPr lang="ru-RU" dirty="0" smtClean="0">
                <a:solidFill>
                  <a:srgbClr val="C00000"/>
                </a:solidFill>
              </a:rPr>
              <a:t>ворит чудеса…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5675446"/>
              </p:ext>
            </p:extLst>
          </p:nvPr>
        </p:nvGraphicFramePr>
        <p:xfrm>
          <a:off x="1259632" y="1411370"/>
          <a:ext cx="6480720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042" y="3789040"/>
            <a:ext cx="4066958" cy="2899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01008"/>
            <a:ext cx="4211960" cy="293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098"/>
            <a:ext cx="8720360" cy="573015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dirty="0">
                <a:latin typeface="Times New Roman" pitchFamily="18" charset="0"/>
              </a:rPr>
              <a:t>        </a:t>
            </a:r>
            <a:endParaRPr lang="ru-RU" sz="3000" dirty="0" smtClean="0"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</a:rPr>
              <a:t>Рекомендации родителям для домашнего обучения, с использованием фольклора в повседневной жизни малышей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600" dirty="0"/>
              <a:t>Русская народная </a:t>
            </a:r>
            <a:r>
              <a:rPr lang="ru-RU" sz="2600" dirty="0" err="1"/>
              <a:t>потешка</a:t>
            </a:r>
            <a:r>
              <a:rPr lang="ru-RU" sz="2600" dirty="0"/>
              <a:t> поможет во время кормления. Даже те дети, которые обычно отказываются от еды, начинают есть с </a:t>
            </a:r>
            <a:r>
              <a:rPr lang="ru-RU" sz="2600" dirty="0" smtClean="0"/>
              <a:t>удовольствием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600" dirty="0" smtClean="0"/>
              <a:t>За </a:t>
            </a:r>
            <a:r>
              <a:rPr lang="ru-RU" sz="2600" dirty="0"/>
              <a:t>окном – солнечный денек. Время </a:t>
            </a:r>
            <a:r>
              <a:rPr lang="ru-RU" sz="2600" dirty="0" smtClean="0"/>
              <a:t>гулять! Но </a:t>
            </a:r>
            <a:r>
              <a:rPr lang="ru-RU" sz="2600" dirty="0"/>
              <a:t>сначала – одеться. Пора уже учится делать это самостоятельно. Пора, но в первый раз все кажется трудным. А вот с </a:t>
            </a:r>
            <a:r>
              <a:rPr lang="ru-RU" sz="2600" dirty="0" err="1"/>
              <a:t>потешкой</a:t>
            </a:r>
            <a:r>
              <a:rPr lang="ru-RU" sz="2600" dirty="0"/>
              <a:t> легче и </a:t>
            </a:r>
            <a:r>
              <a:rPr lang="ru-RU" sz="2600" dirty="0" smtClean="0"/>
              <a:t>веселей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600" dirty="0"/>
              <a:t> Русские народные </a:t>
            </a:r>
            <a:r>
              <a:rPr lang="ru-RU" sz="2600" dirty="0" err="1"/>
              <a:t>потешки</a:t>
            </a:r>
            <a:r>
              <a:rPr lang="ru-RU" sz="2600" dirty="0"/>
              <a:t> помогут вам в формировании культурно – гигиенических навыков вашего </a:t>
            </a:r>
            <a:r>
              <a:rPr lang="ru-RU" sz="2600" dirty="0" smtClean="0"/>
              <a:t>ребенка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600" dirty="0"/>
              <a:t>Как важно научить ребенка наблюдать за природными явлениями, любоваться их красотой, стремиться узнать их как можно больше! Это понимали и наши далекие предки, оставившие нам в наследство </a:t>
            </a:r>
            <a:r>
              <a:rPr lang="ru-RU" sz="2600" dirty="0" err="1"/>
              <a:t>потешки</a:t>
            </a:r>
            <a:r>
              <a:rPr lang="ru-RU" sz="2600" dirty="0"/>
              <a:t> и песенки о солнце, небе, растениях, временах </a:t>
            </a:r>
            <a:r>
              <a:rPr lang="ru-RU" sz="2600" dirty="0" smtClean="0"/>
              <a:t>года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2600" dirty="0"/>
              <a:t> </a:t>
            </a:r>
            <a:r>
              <a:rPr lang="ru-RU" sz="2600" dirty="0" smtClean="0"/>
              <a:t>Многие </a:t>
            </a:r>
            <a:r>
              <a:rPr lang="ru-RU" sz="2600" dirty="0"/>
              <a:t>игры – </a:t>
            </a:r>
            <a:r>
              <a:rPr lang="ru-RU" sz="2600" dirty="0" smtClean="0"/>
              <a:t>забавы для </a:t>
            </a:r>
            <a:r>
              <a:rPr lang="ru-RU" sz="2600" dirty="0"/>
              <a:t>детей не что иное, как шуточное подражание серьезному делу взрослых, средство подготовки к жизни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Wingdings" pitchFamily="2" charset="2"/>
              <a:buChar char="ü"/>
            </a:pPr>
            <a:endParaRPr lang="ru-RU" sz="2000" dirty="0" smtClean="0"/>
          </a:p>
          <a:p>
            <a:pPr marL="4572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hlinkClick r:id="rId2" action="ppaction://hlinkfile"/>
              </a:rPr>
              <a:t>Видео</a:t>
            </a:r>
            <a:endParaRPr lang="ru-RU" sz="2000" dirty="0">
              <a:solidFill>
                <a:srgbClr val="C0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</a:rPr>
            </a:br>
            <a:endParaRPr lang="ru-RU" sz="1800" strike="sngStrike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15862"/>
            <a:ext cx="4013020" cy="24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9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5896" y="2067724"/>
            <a:ext cx="76322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73" y="3212976"/>
            <a:ext cx="291806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3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032448"/>
          </a:xfrm>
        </p:spPr>
        <p:txBody>
          <a:bodyPr>
            <a:noAutofit/>
          </a:bodyPr>
          <a:lstStyle/>
          <a:p>
            <a:pPr marL="182880" indent="0" algn="r">
              <a:buNone/>
            </a:pPr>
            <a:r>
              <a:rPr lang="ru-RU" sz="3200" dirty="0"/>
              <a:t>«Самым высоким видом искусства, самым талантливым, самым гениальным является народное искусство, то есть то, что запечатлено народом, сохранено, что народ пронес через столетия</a:t>
            </a:r>
            <a:r>
              <a:rPr lang="ru-RU" sz="3200" dirty="0" smtClean="0"/>
              <a:t>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 М</a:t>
            </a:r>
            <a:r>
              <a:rPr lang="ru-RU" sz="3200" dirty="0" smtClean="0"/>
              <a:t>. </a:t>
            </a:r>
            <a:r>
              <a:rPr lang="ru-RU" sz="3200" dirty="0"/>
              <a:t>И</a:t>
            </a:r>
            <a:r>
              <a:rPr lang="ru-RU" sz="3200" dirty="0" smtClean="0"/>
              <a:t>. Калинин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4746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6" y="4289716"/>
            <a:ext cx="1444660" cy="25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79512" y="0"/>
            <a:ext cx="6228184" cy="2951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endParaRPr lang="ru-RU" dirty="0"/>
          </a:p>
          <a:p>
            <a:pPr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Цель: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Развивать речевые 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</a:rPr>
              <a:t>способности детей средствами устного народного </a:t>
            </a:r>
            <a:r>
              <a:rPr lang="ru-RU" sz="2400" i="1" dirty="0" smtClean="0">
                <a:solidFill>
                  <a:schemeClr val="bg2">
                    <a:lumMod val="50000"/>
                  </a:schemeClr>
                </a:solidFill>
              </a:rPr>
              <a:t>творчества</a:t>
            </a: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200"/>
              </a:spcBef>
              <a:buFont typeface="Arial" charset="0"/>
              <a:buNone/>
            </a:pPr>
            <a:endParaRPr lang="ru-RU"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6156176" y="476672"/>
            <a:ext cx="2771800" cy="18972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народных подвижных играх</a:t>
            </a:r>
            <a:endParaRPr lang="ru-RU" sz="1200" dirty="0"/>
          </a:p>
        </p:txBody>
      </p:sp>
      <p:sp>
        <p:nvSpPr>
          <p:cNvPr id="6" name="5-конечная звезда 5"/>
          <p:cNvSpPr/>
          <p:nvPr/>
        </p:nvSpPr>
        <p:spPr>
          <a:xfrm>
            <a:off x="359532" y="2204864"/>
            <a:ext cx="2520280" cy="18722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беседах и наблюдениях</a:t>
            </a:r>
            <a:endParaRPr lang="ru-RU" sz="1200" dirty="0"/>
          </a:p>
        </p:txBody>
      </p:sp>
      <p:sp>
        <p:nvSpPr>
          <p:cNvPr id="7" name="5-конечная звезда 6"/>
          <p:cNvSpPr/>
          <p:nvPr/>
        </p:nvSpPr>
        <p:spPr>
          <a:xfrm>
            <a:off x="1691680" y="4221088"/>
            <a:ext cx="2736304" cy="229073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играх на развитие мелкой моторики</a:t>
            </a:r>
            <a:endParaRPr lang="ru-RU" sz="1200" dirty="0"/>
          </a:p>
        </p:txBody>
      </p:sp>
      <p:sp>
        <p:nvSpPr>
          <p:cNvPr id="8" name="5-конечная звезда 7"/>
          <p:cNvSpPr/>
          <p:nvPr/>
        </p:nvSpPr>
        <p:spPr>
          <a:xfrm>
            <a:off x="5580112" y="4077072"/>
            <a:ext cx="3266078" cy="23624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обучении правильному произношению</a:t>
            </a:r>
            <a:endParaRPr lang="ru-RU" sz="1200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563888" y="2004004"/>
            <a:ext cx="3096344" cy="22170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 театрализованной деятельности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187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7446420"/>
              </p:ext>
            </p:extLst>
          </p:nvPr>
        </p:nvGraphicFramePr>
        <p:xfrm>
          <a:off x="1224394" y="286243"/>
          <a:ext cx="7598078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-684584" y="5390664"/>
            <a:ext cx="6512511" cy="1143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Задачи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1918136">
            <a:off x="4886978" y="4679331"/>
            <a:ext cx="272911" cy="664113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636085" cy="1258493"/>
          </a:xfrm>
        </p:spPr>
        <p:txBody>
          <a:bodyPr/>
          <a:lstStyle/>
          <a:p>
            <a:r>
              <a:rPr lang="ru-RU" dirty="0" smtClean="0"/>
              <a:t>Этапы реализации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2276872"/>
            <a:ext cx="3388660" cy="2139518"/>
          </a:xfrm>
        </p:spPr>
        <p:txBody>
          <a:bodyPr>
            <a:norm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Подготовительный и ознакомительный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Заключительный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06" y="404664"/>
            <a:ext cx="4352485" cy="2448272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3888432" cy="21872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18" y="3068960"/>
            <a:ext cx="1976631" cy="351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Часто возникающие проблемы </a:t>
            </a:r>
            <a:r>
              <a:rPr lang="ru-RU" sz="2400" b="1" dirty="0" smtClean="0">
                <a:solidFill>
                  <a:srgbClr val="C00000"/>
                </a:solidFill>
              </a:rPr>
              <a:t>в развитии современного </a:t>
            </a:r>
            <a:r>
              <a:rPr lang="ru-RU" sz="2400" b="1" dirty="0">
                <a:solidFill>
                  <a:srgbClr val="C00000"/>
                </a:solidFill>
              </a:rPr>
              <a:t>ребенка дошкольного возраста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80903268"/>
              </p:ext>
            </p:extLst>
          </p:nvPr>
        </p:nvGraphicFramePr>
        <p:xfrm>
          <a:off x="1083568" y="2132856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3920846" y="432910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508204">
            <a:off x="4917687" y="1558278"/>
            <a:ext cx="792088" cy="2594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990814">
            <a:off x="2561564" y="1543792"/>
            <a:ext cx="936104" cy="275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07904" y="1412776"/>
            <a:ext cx="576064" cy="2952328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3100" b="1" dirty="0">
                <a:solidFill>
                  <a:srgbClr val="C00000"/>
                </a:solidFill>
              </a:rPr>
              <a:t>Средства решения </a:t>
            </a:r>
            <a:r>
              <a:rPr lang="ru-RU" sz="3100" b="1" dirty="0" smtClean="0">
                <a:solidFill>
                  <a:srgbClr val="C00000"/>
                </a:solidFill>
              </a:rPr>
              <a:t>проблем через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3100" dirty="0" smtClean="0">
                <a:solidFill>
                  <a:srgbClr val="C00000"/>
                </a:solidFill>
              </a:rPr>
              <a:t>малые формы фольклора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5024937"/>
              </p:ext>
            </p:extLst>
          </p:nvPr>
        </p:nvGraphicFramePr>
        <p:xfrm>
          <a:off x="539552" y="1196752"/>
          <a:ext cx="76328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14977" r="30716" b="18537"/>
          <a:stretch/>
        </p:blipFill>
        <p:spPr>
          <a:xfrm>
            <a:off x="18088" y="4080805"/>
            <a:ext cx="3041743" cy="27771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48" y="4581128"/>
            <a:ext cx="4047211" cy="227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Через малые формы фольклора мы</a:t>
            </a:r>
            <a:endParaRPr lang="ru-RU" sz="3600" i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6410939"/>
              </p:ext>
            </p:extLst>
          </p:nvPr>
        </p:nvGraphicFramePr>
        <p:xfrm>
          <a:off x="1691680" y="980728"/>
          <a:ext cx="5691206" cy="466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01" y="5229200"/>
            <a:ext cx="2922947" cy="164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60648"/>
            <a:ext cx="7477125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900" b="1" dirty="0" smtClean="0">
                <a:solidFill>
                  <a:schemeClr val="accent4">
                    <a:lumMod val="50000"/>
                  </a:schemeClr>
                </a:solidFill>
              </a:rPr>
              <a:t>Значимость фольклора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141" y="908720"/>
            <a:ext cx="9073008" cy="1152128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endParaRPr lang="ru-RU" sz="2800" i="1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</a:rPr>
              <a:t>Особую значимость фольклор приобретает в первые дни жизни малыша в дошкольном 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учреждении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800" i="1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2800" i="1" dirty="0"/>
          </a:p>
          <a:p>
            <a:pPr algn="ctr">
              <a:lnSpc>
                <a:spcPct val="80000"/>
              </a:lnSpc>
              <a:buFontTx/>
              <a:buNone/>
            </a:pPr>
            <a:endParaRPr lang="ru-RU" sz="28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1" y="4376338"/>
            <a:ext cx="4411843" cy="24816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185" y="4365104"/>
            <a:ext cx="4431815" cy="2492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060848"/>
            <a:ext cx="2994894" cy="222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679</TotalTime>
  <Words>409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Развитие речи детей раннего возраста через ознакомление с устным народным творчеством</vt:lpstr>
      <vt:lpstr>«Самым высоким видом искусства, самым талантливым, самым гениальным является народное искусство, то есть то, что запечатлено народом, сохранено, что народ пронес через столетия»  М. И. Калинин </vt:lpstr>
      <vt:lpstr>Презентация PowerPoint</vt:lpstr>
      <vt:lpstr>Задачи</vt:lpstr>
      <vt:lpstr>Этапы реализации</vt:lpstr>
      <vt:lpstr>Часто возникающие проблемы в развитии современного ребенка дошкольного возраста</vt:lpstr>
      <vt:lpstr>Средства решения проблем через малые формы фольклора   </vt:lpstr>
      <vt:lpstr>Через малые формы фольклора мы</vt:lpstr>
      <vt:lpstr>Значимость фольклора </vt:lpstr>
      <vt:lpstr>Презентация PowerPoint</vt:lpstr>
      <vt:lpstr>Народный фольклор творит чудеса…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под музыку оказывается одним  из самых эффективных методов развития  музыкальности – методом, основанным на естественной  реакции на музыку свойственной любому ребенку»  (Л. Кулаковский)</dc:title>
  <dc:creator>Юлия</dc:creator>
  <cp:lastModifiedBy>Юлия</cp:lastModifiedBy>
  <cp:revision>118</cp:revision>
  <dcterms:created xsi:type="dcterms:W3CDTF">2020-11-01T17:47:00Z</dcterms:created>
  <dcterms:modified xsi:type="dcterms:W3CDTF">2020-12-15T07:03:37Z</dcterms:modified>
</cp:coreProperties>
</file>