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1" r:id="rId16"/>
    <p:sldId id="264" r:id="rId17"/>
    <p:sldId id="266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66"/>
    <a:srgbClr val="003399"/>
    <a:srgbClr val="422C16"/>
    <a:srgbClr val="0C788E"/>
    <a:srgbClr val="0099CC"/>
    <a:srgbClr val="3366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14" autoAdjust="0"/>
  </p:normalViewPr>
  <p:slideViewPr>
    <p:cSldViewPr>
      <p:cViewPr varScale="1">
        <p:scale>
          <a:sx n="62" d="100"/>
          <a:sy n="62" d="100"/>
        </p:scale>
        <p:origin x="-127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9780C-79F9-4FA7-90B2-6F62AFFD7749}" type="doc">
      <dgm:prSet loTypeId="urn:microsoft.com/office/officeart/2005/8/layout/orgChart1" loCatId="hierarchy" qsTypeId="urn:microsoft.com/office/officeart/2005/8/quickstyle/3d3" qsCatId="3D" csTypeId="urn:microsoft.com/office/officeart/2005/8/colors/accent2_5" csCatId="accent2" phldr="1"/>
      <dgm:spPr/>
    </dgm:pt>
    <dgm:pt modelId="{9436BE97-C708-4597-8A85-886202DA2D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Классификация дидактических игр</a:t>
          </a:r>
        </a:p>
      </dgm:t>
    </dgm:pt>
    <dgm:pt modelId="{DC097551-ABF3-4064-BEA7-B5606901C941}" type="parTrans" cxnId="{45316DFC-9C96-4E4D-979E-F358BDD54C06}">
      <dgm:prSet/>
      <dgm:spPr/>
      <dgm:t>
        <a:bodyPr/>
        <a:lstStyle/>
        <a:p>
          <a:endParaRPr lang="ru-RU"/>
        </a:p>
      </dgm:t>
    </dgm:pt>
    <dgm:pt modelId="{FED05101-7F5A-427C-B78B-4AB2B54403AB}" type="sibTrans" cxnId="{45316DFC-9C96-4E4D-979E-F358BDD54C06}">
      <dgm:prSet/>
      <dgm:spPr/>
      <dgm:t>
        <a:bodyPr/>
        <a:lstStyle/>
        <a:p>
          <a:endParaRPr lang="ru-RU"/>
        </a:p>
      </dgm:t>
    </dgm:pt>
    <dgm:pt modelId="{BDC975CA-E0BF-4EFD-95D7-38BD358ECC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с игрушками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предметами</a:t>
          </a:r>
        </a:p>
      </dgm:t>
    </dgm:pt>
    <dgm:pt modelId="{D0CD43C3-C5FF-44AB-940A-9EF3836537A6}" type="parTrans" cxnId="{7E90B2C9-19A2-46A3-B5F8-6C593887AEB2}">
      <dgm:prSet/>
      <dgm:spPr/>
      <dgm:t>
        <a:bodyPr/>
        <a:lstStyle/>
        <a:p>
          <a:endParaRPr lang="ru-RU"/>
        </a:p>
      </dgm:t>
    </dgm:pt>
    <dgm:pt modelId="{5359E84B-B984-4D85-B712-62EA120CBF7C}" type="sibTrans" cxnId="{7E90B2C9-19A2-46A3-B5F8-6C593887AEB2}">
      <dgm:prSet/>
      <dgm:spPr/>
      <dgm:t>
        <a:bodyPr/>
        <a:lstStyle/>
        <a:p>
          <a:endParaRPr lang="ru-RU"/>
        </a:p>
      </dgm:t>
    </dgm:pt>
    <dgm:pt modelId="{231FC808-DE58-4D08-823E-7C2E14EAE3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настольно-печатные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7FF105BA-FC0A-4825-8D63-579FB8A5BD14}" type="parTrans" cxnId="{26F7A1ED-9573-444F-A210-FE796718D237}">
      <dgm:prSet/>
      <dgm:spPr/>
      <dgm:t>
        <a:bodyPr/>
        <a:lstStyle/>
        <a:p>
          <a:endParaRPr lang="ru-RU"/>
        </a:p>
      </dgm:t>
    </dgm:pt>
    <dgm:pt modelId="{80A11B18-748A-4F9C-9BF0-03EE4CCFA7D6}" type="sibTrans" cxnId="{26F7A1ED-9573-444F-A210-FE796718D237}">
      <dgm:prSet/>
      <dgm:spPr/>
      <dgm:t>
        <a:bodyPr/>
        <a:lstStyle/>
        <a:p>
          <a:endParaRPr lang="ru-RU"/>
        </a:p>
      </dgm:t>
    </dgm:pt>
    <dgm:pt modelId="{56179D25-20B8-4803-9357-A31E831F31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словесные</a:t>
          </a:r>
        </a:p>
      </dgm:t>
    </dgm:pt>
    <dgm:pt modelId="{E35543F4-B7FA-4972-B19D-CD09EB7E4905}" type="parTrans" cxnId="{78F834EF-9E76-4F5D-9D9B-EF7EBFE1F11C}">
      <dgm:prSet/>
      <dgm:spPr/>
      <dgm:t>
        <a:bodyPr/>
        <a:lstStyle/>
        <a:p>
          <a:endParaRPr lang="ru-RU"/>
        </a:p>
      </dgm:t>
    </dgm:pt>
    <dgm:pt modelId="{89FF2B0B-4831-43D8-A3AB-19EA508BC670}" type="sibTrans" cxnId="{78F834EF-9E76-4F5D-9D9B-EF7EBFE1F11C}">
      <dgm:prSet/>
      <dgm:spPr/>
      <dgm:t>
        <a:bodyPr/>
        <a:lstStyle/>
        <a:p>
          <a:endParaRPr lang="ru-RU"/>
        </a:p>
      </dgm:t>
    </dgm:pt>
    <dgm:pt modelId="{EF2B68ED-5753-413F-9FEA-519C7E9AEA27}" type="pres">
      <dgm:prSet presAssocID="{6069780C-79F9-4FA7-90B2-6F62AFFD77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D28257-DB24-46FC-B624-6BB2FF601FC7}" type="pres">
      <dgm:prSet presAssocID="{9436BE97-C708-4597-8A85-886202DA2D43}" presName="hierRoot1" presStyleCnt="0">
        <dgm:presLayoutVars>
          <dgm:hierBranch/>
        </dgm:presLayoutVars>
      </dgm:prSet>
      <dgm:spPr/>
    </dgm:pt>
    <dgm:pt modelId="{8A4CF2FF-BC68-4926-AFA5-F2619CC24C8F}" type="pres">
      <dgm:prSet presAssocID="{9436BE97-C708-4597-8A85-886202DA2D43}" presName="rootComposite1" presStyleCnt="0"/>
      <dgm:spPr/>
    </dgm:pt>
    <dgm:pt modelId="{D3536E92-C168-4841-B631-1D6FB39F87F1}" type="pres">
      <dgm:prSet presAssocID="{9436BE97-C708-4597-8A85-886202DA2D43}" presName="rootText1" presStyleLbl="node0" presStyleIdx="0" presStyleCnt="1" custScaleX="330591" custScaleY="62214" custLinFactNeighborX="15655" custLinFactNeighborY="-17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4492B-16EC-4F14-919B-8BB77118CAA5}" type="pres">
      <dgm:prSet presAssocID="{9436BE97-C708-4597-8A85-886202DA2D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AA1B31-333B-47A8-8D5A-40A085BB6062}" type="pres">
      <dgm:prSet presAssocID="{9436BE97-C708-4597-8A85-886202DA2D43}" presName="hierChild2" presStyleCnt="0"/>
      <dgm:spPr/>
    </dgm:pt>
    <dgm:pt modelId="{3AC73E2B-2E5A-48BC-8F1D-1B1255AD6B58}" type="pres">
      <dgm:prSet presAssocID="{D0CD43C3-C5FF-44AB-940A-9EF3836537A6}" presName="Name35" presStyleLbl="parChTrans1D2" presStyleIdx="0" presStyleCnt="3"/>
      <dgm:spPr/>
      <dgm:t>
        <a:bodyPr/>
        <a:lstStyle/>
        <a:p>
          <a:endParaRPr lang="ru-RU"/>
        </a:p>
      </dgm:t>
    </dgm:pt>
    <dgm:pt modelId="{4FFD5BC5-404A-4563-92EA-47F495B63C53}" type="pres">
      <dgm:prSet presAssocID="{BDC975CA-E0BF-4EFD-95D7-38BD358ECCBA}" presName="hierRoot2" presStyleCnt="0">
        <dgm:presLayoutVars>
          <dgm:hierBranch/>
        </dgm:presLayoutVars>
      </dgm:prSet>
      <dgm:spPr/>
    </dgm:pt>
    <dgm:pt modelId="{546124A6-70C2-4546-8A4F-9762D985A7DC}" type="pres">
      <dgm:prSet presAssocID="{BDC975CA-E0BF-4EFD-95D7-38BD358ECCBA}" presName="rootComposite" presStyleCnt="0"/>
      <dgm:spPr/>
    </dgm:pt>
    <dgm:pt modelId="{6F868EC1-F58B-4EF0-8CA0-E858AB0DE265}" type="pres">
      <dgm:prSet presAssocID="{BDC975CA-E0BF-4EFD-95D7-38BD358ECC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17A15-675C-454B-A500-8E89742FE79C}" type="pres">
      <dgm:prSet presAssocID="{BDC975CA-E0BF-4EFD-95D7-38BD358ECCBA}" presName="rootConnector" presStyleLbl="node2" presStyleIdx="0" presStyleCnt="3"/>
      <dgm:spPr/>
      <dgm:t>
        <a:bodyPr/>
        <a:lstStyle/>
        <a:p>
          <a:endParaRPr lang="ru-RU"/>
        </a:p>
      </dgm:t>
    </dgm:pt>
    <dgm:pt modelId="{2516D395-D8B3-4F41-9427-82529DB122E0}" type="pres">
      <dgm:prSet presAssocID="{BDC975CA-E0BF-4EFD-95D7-38BD358ECCBA}" presName="hierChild4" presStyleCnt="0"/>
      <dgm:spPr/>
    </dgm:pt>
    <dgm:pt modelId="{93840A03-8492-45DF-A96D-8D936C009EBF}" type="pres">
      <dgm:prSet presAssocID="{BDC975CA-E0BF-4EFD-95D7-38BD358ECCBA}" presName="hierChild5" presStyleCnt="0"/>
      <dgm:spPr/>
    </dgm:pt>
    <dgm:pt modelId="{6E941B99-D039-4826-B04D-3F8A3DE533D8}" type="pres">
      <dgm:prSet presAssocID="{7FF105BA-FC0A-4825-8D63-579FB8A5BD1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F54A2033-27EE-4AFE-9847-CE7A46ABFE4A}" type="pres">
      <dgm:prSet presAssocID="{231FC808-DE58-4D08-823E-7C2E14EAE332}" presName="hierRoot2" presStyleCnt="0">
        <dgm:presLayoutVars>
          <dgm:hierBranch/>
        </dgm:presLayoutVars>
      </dgm:prSet>
      <dgm:spPr/>
    </dgm:pt>
    <dgm:pt modelId="{AF6BA604-FF8C-4A4B-8147-C5A6FDDCB6BF}" type="pres">
      <dgm:prSet presAssocID="{231FC808-DE58-4D08-823E-7C2E14EAE332}" presName="rootComposite" presStyleCnt="0"/>
      <dgm:spPr/>
    </dgm:pt>
    <dgm:pt modelId="{7837BC0F-06F8-4317-9825-2F99E9D42340}" type="pres">
      <dgm:prSet presAssocID="{231FC808-DE58-4D08-823E-7C2E14EAE3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04907-CD96-403E-B815-FFBBC156C95D}" type="pres">
      <dgm:prSet presAssocID="{231FC808-DE58-4D08-823E-7C2E14EAE332}" presName="rootConnector" presStyleLbl="node2" presStyleIdx="1" presStyleCnt="3"/>
      <dgm:spPr/>
      <dgm:t>
        <a:bodyPr/>
        <a:lstStyle/>
        <a:p>
          <a:endParaRPr lang="ru-RU"/>
        </a:p>
      </dgm:t>
    </dgm:pt>
    <dgm:pt modelId="{AA2C5A37-DD3C-4506-82E0-14C6B0979B8C}" type="pres">
      <dgm:prSet presAssocID="{231FC808-DE58-4D08-823E-7C2E14EAE332}" presName="hierChild4" presStyleCnt="0"/>
      <dgm:spPr/>
    </dgm:pt>
    <dgm:pt modelId="{36AE4792-E8C6-436C-93FC-BB4BF09356EC}" type="pres">
      <dgm:prSet presAssocID="{231FC808-DE58-4D08-823E-7C2E14EAE332}" presName="hierChild5" presStyleCnt="0"/>
      <dgm:spPr/>
    </dgm:pt>
    <dgm:pt modelId="{651EFAEF-8985-44A8-8170-8246BE2B77F4}" type="pres">
      <dgm:prSet presAssocID="{E35543F4-B7FA-4972-B19D-CD09EB7E4905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32DAAE3-7FEF-45DC-8E1D-038AD37AFF49}" type="pres">
      <dgm:prSet presAssocID="{56179D25-20B8-4803-9357-A31E831F31EB}" presName="hierRoot2" presStyleCnt="0">
        <dgm:presLayoutVars>
          <dgm:hierBranch/>
        </dgm:presLayoutVars>
      </dgm:prSet>
      <dgm:spPr/>
    </dgm:pt>
    <dgm:pt modelId="{FE67FC16-EF70-40A3-913F-091D636CF53E}" type="pres">
      <dgm:prSet presAssocID="{56179D25-20B8-4803-9357-A31E831F31EB}" presName="rootComposite" presStyleCnt="0"/>
      <dgm:spPr/>
    </dgm:pt>
    <dgm:pt modelId="{680FAC25-1024-42E6-A3F8-923CDEB4814E}" type="pres">
      <dgm:prSet presAssocID="{56179D25-20B8-4803-9357-A31E831F31E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CD5A0-41AB-4F5A-833D-0C8DC66821C1}" type="pres">
      <dgm:prSet presAssocID="{56179D25-20B8-4803-9357-A31E831F31EB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559593-7DBA-460E-B10F-0C50E41DD045}" type="pres">
      <dgm:prSet presAssocID="{56179D25-20B8-4803-9357-A31E831F31EB}" presName="hierChild4" presStyleCnt="0"/>
      <dgm:spPr/>
    </dgm:pt>
    <dgm:pt modelId="{FEE4C5EB-D5B6-422C-A681-CB660980B1CC}" type="pres">
      <dgm:prSet presAssocID="{56179D25-20B8-4803-9357-A31E831F31EB}" presName="hierChild5" presStyleCnt="0"/>
      <dgm:spPr/>
    </dgm:pt>
    <dgm:pt modelId="{F456A9D1-4FCE-4F87-BD8F-CEB50F989ED1}" type="pres">
      <dgm:prSet presAssocID="{9436BE97-C708-4597-8A85-886202DA2D43}" presName="hierChild3" presStyleCnt="0"/>
      <dgm:spPr/>
    </dgm:pt>
  </dgm:ptLst>
  <dgm:cxnLst>
    <dgm:cxn modelId="{45316DFC-9C96-4E4D-979E-F358BDD54C06}" srcId="{6069780C-79F9-4FA7-90B2-6F62AFFD7749}" destId="{9436BE97-C708-4597-8A85-886202DA2D43}" srcOrd="0" destOrd="0" parTransId="{DC097551-ABF3-4064-BEA7-B5606901C941}" sibTransId="{FED05101-7F5A-427C-B78B-4AB2B54403AB}"/>
    <dgm:cxn modelId="{A306BA05-9D16-470B-BD4D-BAFB968CB7D9}" type="presOf" srcId="{56179D25-20B8-4803-9357-A31E831F31EB}" destId="{680FAC25-1024-42E6-A3F8-923CDEB4814E}" srcOrd="0" destOrd="0" presId="urn:microsoft.com/office/officeart/2005/8/layout/orgChart1"/>
    <dgm:cxn modelId="{20A6FCEF-5B65-4338-A99D-CCD09878B867}" type="presOf" srcId="{BDC975CA-E0BF-4EFD-95D7-38BD358ECCBA}" destId="{CCB17A15-675C-454B-A500-8E89742FE79C}" srcOrd="1" destOrd="0" presId="urn:microsoft.com/office/officeart/2005/8/layout/orgChart1"/>
    <dgm:cxn modelId="{555AB74E-C245-49B5-8E92-77879800EF12}" type="presOf" srcId="{231FC808-DE58-4D08-823E-7C2E14EAE332}" destId="{7837BC0F-06F8-4317-9825-2F99E9D42340}" srcOrd="0" destOrd="0" presId="urn:microsoft.com/office/officeart/2005/8/layout/orgChart1"/>
    <dgm:cxn modelId="{133E76FF-D8D9-4526-8832-64FC93CEC53E}" type="presOf" srcId="{9436BE97-C708-4597-8A85-886202DA2D43}" destId="{4884492B-16EC-4F14-919B-8BB77118CAA5}" srcOrd="1" destOrd="0" presId="urn:microsoft.com/office/officeart/2005/8/layout/orgChart1"/>
    <dgm:cxn modelId="{AEFFBEA5-606C-4EEE-B981-2D2DE8021E36}" type="presOf" srcId="{D0CD43C3-C5FF-44AB-940A-9EF3836537A6}" destId="{3AC73E2B-2E5A-48BC-8F1D-1B1255AD6B58}" srcOrd="0" destOrd="0" presId="urn:microsoft.com/office/officeart/2005/8/layout/orgChart1"/>
    <dgm:cxn modelId="{26F7A1ED-9573-444F-A210-FE796718D237}" srcId="{9436BE97-C708-4597-8A85-886202DA2D43}" destId="{231FC808-DE58-4D08-823E-7C2E14EAE332}" srcOrd="1" destOrd="0" parTransId="{7FF105BA-FC0A-4825-8D63-579FB8A5BD14}" sibTransId="{80A11B18-748A-4F9C-9BF0-03EE4CCFA7D6}"/>
    <dgm:cxn modelId="{78F834EF-9E76-4F5D-9D9B-EF7EBFE1F11C}" srcId="{9436BE97-C708-4597-8A85-886202DA2D43}" destId="{56179D25-20B8-4803-9357-A31E831F31EB}" srcOrd="2" destOrd="0" parTransId="{E35543F4-B7FA-4972-B19D-CD09EB7E4905}" sibTransId="{89FF2B0B-4831-43D8-A3AB-19EA508BC670}"/>
    <dgm:cxn modelId="{6AF049AF-B96F-4CFC-8610-5B973E2F3735}" type="presOf" srcId="{BDC975CA-E0BF-4EFD-95D7-38BD358ECCBA}" destId="{6F868EC1-F58B-4EF0-8CA0-E858AB0DE265}" srcOrd="0" destOrd="0" presId="urn:microsoft.com/office/officeart/2005/8/layout/orgChart1"/>
    <dgm:cxn modelId="{5EC04C23-0817-4B55-9FD4-57DD101D1FAD}" type="presOf" srcId="{9436BE97-C708-4597-8A85-886202DA2D43}" destId="{D3536E92-C168-4841-B631-1D6FB39F87F1}" srcOrd="0" destOrd="0" presId="urn:microsoft.com/office/officeart/2005/8/layout/orgChart1"/>
    <dgm:cxn modelId="{BFF42BD9-93B1-4A88-B204-A6C45E327A0E}" type="presOf" srcId="{7FF105BA-FC0A-4825-8D63-579FB8A5BD14}" destId="{6E941B99-D039-4826-B04D-3F8A3DE533D8}" srcOrd="0" destOrd="0" presId="urn:microsoft.com/office/officeart/2005/8/layout/orgChart1"/>
    <dgm:cxn modelId="{6C3880F8-320F-49D1-A05F-98FF9C77F5DB}" type="presOf" srcId="{56179D25-20B8-4803-9357-A31E831F31EB}" destId="{2A2CD5A0-41AB-4F5A-833D-0C8DC66821C1}" srcOrd="1" destOrd="0" presId="urn:microsoft.com/office/officeart/2005/8/layout/orgChart1"/>
    <dgm:cxn modelId="{7E90B2C9-19A2-46A3-B5F8-6C593887AEB2}" srcId="{9436BE97-C708-4597-8A85-886202DA2D43}" destId="{BDC975CA-E0BF-4EFD-95D7-38BD358ECCBA}" srcOrd="0" destOrd="0" parTransId="{D0CD43C3-C5FF-44AB-940A-9EF3836537A6}" sibTransId="{5359E84B-B984-4D85-B712-62EA120CBF7C}"/>
    <dgm:cxn modelId="{431AC4E0-5670-4568-816F-33E29A0F64FE}" type="presOf" srcId="{6069780C-79F9-4FA7-90B2-6F62AFFD7749}" destId="{EF2B68ED-5753-413F-9FEA-519C7E9AEA27}" srcOrd="0" destOrd="0" presId="urn:microsoft.com/office/officeart/2005/8/layout/orgChart1"/>
    <dgm:cxn modelId="{B86A1519-D4CD-409E-B990-E3C33AD6E1ED}" type="presOf" srcId="{E35543F4-B7FA-4972-B19D-CD09EB7E4905}" destId="{651EFAEF-8985-44A8-8170-8246BE2B77F4}" srcOrd="0" destOrd="0" presId="urn:microsoft.com/office/officeart/2005/8/layout/orgChart1"/>
    <dgm:cxn modelId="{592C5BA0-2F4D-4305-83BA-590E25B751E3}" type="presOf" srcId="{231FC808-DE58-4D08-823E-7C2E14EAE332}" destId="{A8E04907-CD96-403E-B815-FFBBC156C95D}" srcOrd="1" destOrd="0" presId="urn:microsoft.com/office/officeart/2005/8/layout/orgChart1"/>
    <dgm:cxn modelId="{B7DC59B4-C913-42C3-86F5-3AF93F7FB529}" type="presParOf" srcId="{EF2B68ED-5753-413F-9FEA-519C7E9AEA27}" destId="{61D28257-DB24-46FC-B624-6BB2FF601FC7}" srcOrd="0" destOrd="0" presId="urn:microsoft.com/office/officeart/2005/8/layout/orgChart1"/>
    <dgm:cxn modelId="{FA8D35B0-80E0-4EC9-8DF0-10DC7ECA3777}" type="presParOf" srcId="{61D28257-DB24-46FC-B624-6BB2FF601FC7}" destId="{8A4CF2FF-BC68-4926-AFA5-F2619CC24C8F}" srcOrd="0" destOrd="0" presId="urn:microsoft.com/office/officeart/2005/8/layout/orgChart1"/>
    <dgm:cxn modelId="{69A0C430-066B-4511-AA60-29483595470D}" type="presParOf" srcId="{8A4CF2FF-BC68-4926-AFA5-F2619CC24C8F}" destId="{D3536E92-C168-4841-B631-1D6FB39F87F1}" srcOrd="0" destOrd="0" presId="urn:microsoft.com/office/officeart/2005/8/layout/orgChart1"/>
    <dgm:cxn modelId="{DAC357C1-2843-4C37-B52D-2BC2A687CE6D}" type="presParOf" srcId="{8A4CF2FF-BC68-4926-AFA5-F2619CC24C8F}" destId="{4884492B-16EC-4F14-919B-8BB77118CAA5}" srcOrd="1" destOrd="0" presId="urn:microsoft.com/office/officeart/2005/8/layout/orgChart1"/>
    <dgm:cxn modelId="{65687BD8-4786-443D-865C-3909BAC26F26}" type="presParOf" srcId="{61D28257-DB24-46FC-B624-6BB2FF601FC7}" destId="{4BAA1B31-333B-47A8-8D5A-40A085BB6062}" srcOrd="1" destOrd="0" presId="urn:microsoft.com/office/officeart/2005/8/layout/orgChart1"/>
    <dgm:cxn modelId="{464AE114-44D1-4D73-939E-09B441E07F41}" type="presParOf" srcId="{4BAA1B31-333B-47A8-8D5A-40A085BB6062}" destId="{3AC73E2B-2E5A-48BC-8F1D-1B1255AD6B58}" srcOrd="0" destOrd="0" presId="urn:microsoft.com/office/officeart/2005/8/layout/orgChart1"/>
    <dgm:cxn modelId="{B754D706-84B0-4B68-8693-001E0EFDD645}" type="presParOf" srcId="{4BAA1B31-333B-47A8-8D5A-40A085BB6062}" destId="{4FFD5BC5-404A-4563-92EA-47F495B63C53}" srcOrd="1" destOrd="0" presId="urn:microsoft.com/office/officeart/2005/8/layout/orgChart1"/>
    <dgm:cxn modelId="{CCC38FFE-1C5F-4D4B-A3A1-48FAEE3FD1D8}" type="presParOf" srcId="{4FFD5BC5-404A-4563-92EA-47F495B63C53}" destId="{546124A6-70C2-4546-8A4F-9762D985A7DC}" srcOrd="0" destOrd="0" presId="urn:microsoft.com/office/officeart/2005/8/layout/orgChart1"/>
    <dgm:cxn modelId="{0698B522-0CD9-480E-B2C3-3B6451712BA9}" type="presParOf" srcId="{546124A6-70C2-4546-8A4F-9762D985A7DC}" destId="{6F868EC1-F58B-4EF0-8CA0-E858AB0DE265}" srcOrd="0" destOrd="0" presId="urn:microsoft.com/office/officeart/2005/8/layout/orgChart1"/>
    <dgm:cxn modelId="{BC27B48D-D9FF-4A66-87BC-678095807220}" type="presParOf" srcId="{546124A6-70C2-4546-8A4F-9762D985A7DC}" destId="{CCB17A15-675C-454B-A500-8E89742FE79C}" srcOrd="1" destOrd="0" presId="urn:microsoft.com/office/officeart/2005/8/layout/orgChart1"/>
    <dgm:cxn modelId="{876B4972-D4D1-4053-9F35-A993DBEAE363}" type="presParOf" srcId="{4FFD5BC5-404A-4563-92EA-47F495B63C53}" destId="{2516D395-D8B3-4F41-9427-82529DB122E0}" srcOrd="1" destOrd="0" presId="urn:microsoft.com/office/officeart/2005/8/layout/orgChart1"/>
    <dgm:cxn modelId="{2FB7994E-9DDA-4977-94BD-32C33DCD975C}" type="presParOf" srcId="{4FFD5BC5-404A-4563-92EA-47F495B63C53}" destId="{93840A03-8492-45DF-A96D-8D936C009EBF}" srcOrd="2" destOrd="0" presId="urn:microsoft.com/office/officeart/2005/8/layout/orgChart1"/>
    <dgm:cxn modelId="{D6DAFCAE-9E6A-4114-8216-C018219747E7}" type="presParOf" srcId="{4BAA1B31-333B-47A8-8D5A-40A085BB6062}" destId="{6E941B99-D039-4826-B04D-3F8A3DE533D8}" srcOrd="2" destOrd="0" presId="urn:microsoft.com/office/officeart/2005/8/layout/orgChart1"/>
    <dgm:cxn modelId="{959D5C50-2CF7-45CA-859C-420CF9EB5B81}" type="presParOf" srcId="{4BAA1B31-333B-47A8-8D5A-40A085BB6062}" destId="{F54A2033-27EE-4AFE-9847-CE7A46ABFE4A}" srcOrd="3" destOrd="0" presId="urn:microsoft.com/office/officeart/2005/8/layout/orgChart1"/>
    <dgm:cxn modelId="{3BDCE905-9A59-4EFD-A8D9-09DEB35F002E}" type="presParOf" srcId="{F54A2033-27EE-4AFE-9847-CE7A46ABFE4A}" destId="{AF6BA604-FF8C-4A4B-8147-C5A6FDDCB6BF}" srcOrd="0" destOrd="0" presId="urn:microsoft.com/office/officeart/2005/8/layout/orgChart1"/>
    <dgm:cxn modelId="{BDF07820-FB89-4219-82AB-E94FDD5EEC7B}" type="presParOf" srcId="{AF6BA604-FF8C-4A4B-8147-C5A6FDDCB6BF}" destId="{7837BC0F-06F8-4317-9825-2F99E9D42340}" srcOrd="0" destOrd="0" presId="urn:microsoft.com/office/officeart/2005/8/layout/orgChart1"/>
    <dgm:cxn modelId="{AB7C6756-3DB4-48E5-B7AF-73DBB8A313AC}" type="presParOf" srcId="{AF6BA604-FF8C-4A4B-8147-C5A6FDDCB6BF}" destId="{A8E04907-CD96-403E-B815-FFBBC156C95D}" srcOrd="1" destOrd="0" presId="urn:microsoft.com/office/officeart/2005/8/layout/orgChart1"/>
    <dgm:cxn modelId="{8C4BC7E9-7C81-4A35-82FF-1290BEA21A57}" type="presParOf" srcId="{F54A2033-27EE-4AFE-9847-CE7A46ABFE4A}" destId="{AA2C5A37-DD3C-4506-82E0-14C6B0979B8C}" srcOrd="1" destOrd="0" presId="urn:microsoft.com/office/officeart/2005/8/layout/orgChart1"/>
    <dgm:cxn modelId="{5207D0C2-6EB2-4B7E-A47B-EB9DB7374CF0}" type="presParOf" srcId="{F54A2033-27EE-4AFE-9847-CE7A46ABFE4A}" destId="{36AE4792-E8C6-436C-93FC-BB4BF09356EC}" srcOrd="2" destOrd="0" presId="urn:microsoft.com/office/officeart/2005/8/layout/orgChart1"/>
    <dgm:cxn modelId="{32027BEA-2D63-496D-B9EC-DCD69EF14702}" type="presParOf" srcId="{4BAA1B31-333B-47A8-8D5A-40A085BB6062}" destId="{651EFAEF-8985-44A8-8170-8246BE2B77F4}" srcOrd="4" destOrd="0" presId="urn:microsoft.com/office/officeart/2005/8/layout/orgChart1"/>
    <dgm:cxn modelId="{569B4C44-659F-49DE-8898-E3D71F0B4E23}" type="presParOf" srcId="{4BAA1B31-333B-47A8-8D5A-40A085BB6062}" destId="{C32DAAE3-7FEF-45DC-8E1D-038AD37AFF49}" srcOrd="5" destOrd="0" presId="urn:microsoft.com/office/officeart/2005/8/layout/orgChart1"/>
    <dgm:cxn modelId="{643D88C4-8BCC-4543-8FC7-4A8446AB37F3}" type="presParOf" srcId="{C32DAAE3-7FEF-45DC-8E1D-038AD37AFF49}" destId="{FE67FC16-EF70-40A3-913F-091D636CF53E}" srcOrd="0" destOrd="0" presId="urn:microsoft.com/office/officeart/2005/8/layout/orgChart1"/>
    <dgm:cxn modelId="{965B3FAA-742A-4899-8889-33CA95F2E829}" type="presParOf" srcId="{FE67FC16-EF70-40A3-913F-091D636CF53E}" destId="{680FAC25-1024-42E6-A3F8-923CDEB4814E}" srcOrd="0" destOrd="0" presId="urn:microsoft.com/office/officeart/2005/8/layout/orgChart1"/>
    <dgm:cxn modelId="{A2D92F1E-4776-4AB3-9556-40294202EB63}" type="presParOf" srcId="{FE67FC16-EF70-40A3-913F-091D636CF53E}" destId="{2A2CD5A0-41AB-4F5A-833D-0C8DC66821C1}" srcOrd="1" destOrd="0" presId="urn:microsoft.com/office/officeart/2005/8/layout/orgChart1"/>
    <dgm:cxn modelId="{4AB7DD71-28C4-439A-AA44-7083F601F808}" type="presParOf" srcId="{C32DAAE3-7FEF-45DC-8E1D-038AD37AFF49}" destId="{19559593-7DBA-460E-B10F-0C50E41DD045}" srcOrd="1" destOrd="0" presId="urn:microsoft.com/office/officeart/2005/8/layout/orgChart1"/>
    <dgm:cxn modelId="{10D07A27-470C-4994-9239-B47FA017F5A6}" type="presParOf" srcId="{C32DAAE3-7FEF-45DC-8E1D-038AD37AFF49}" destId="{FEE4C5EB-D5B6-422C-A681-CB660980B1CC}" srcOrd="2" destOrd="0" presId="urn:microsoft.com/office/officeart/2005/8/layout/orgChart1"/>
    <dgm:cxn modelId="{D4976271-2656-48A2-B8DB-1ACC5F257AB5}" type="presParOf" srcId="{61D28257-DB24-46FC-B624-6BB2FF601FC7}" destId="{F456A9D1-4FCE-4F87-BD8F-CEB50F989E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CB4B9-32E8-4D12-847F-7C18E43EA17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5AAB6A83-118C-4567-886C-5E38BB60E18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содержание</a:t>
          </a:r>
        </a:p>
      </dgm:t>
    </dgm:pt>
    <dgm:pt modelId="{862256E7-3CE8-448C-8BE2-798576FD0A42}" type="parTrans" cxnId="{D13D189A-C2F6-46D6-8522-AE3D8F3F0683}">
      <dgm:prSet/>
      <dgm:spPr/>
      <dgm:t>
        <a:bodyPr/>
        <a:lstStyle/>
        <a:p>
          <a:endParaRPr lang="ru-RU"/>
        </a:p>
      </dgm:t>
    </dgm:pt>
    <dgm:pt modelId="{456EF378-212B-44D1-AB6F-EC9A35D05E1D}" type="sibTrans" cxnId="{D13D189A-C2F6-46D6-8522-AE3D8F3F0683}">
      <dgm:prSet/>
      <dgm:spPr/>
      <dgm:t>
        <a:bodyPr/>
        <a:lstStyle/>
        <a:p>
          <a:endParaRPr lang="ru-RU"/>
        </a:p>
      </dgm:t>
    </dgm:pt>
    <dgm:pt modelId="{288B3DCA-E85A-4886-9559-3F27F0788FA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Элементы дидактической игры</a:t>
          </a:r>
        </a:p>
      </dgm:t>
    </dgm:pt>
    <dgm:pt modelId="{A6B02EBA-C426-4D00-8E2B-5D2225A094DF}" type="parTrans" cxnId="{6E05A047-210B-4DA4-A5AE-73BBD84CEDCB}">
      <dgm:prSet/>
      <dgm:spPr/>
      <dgm:t>
        <a:bodyPr/>
        <a:lstStyle/>
        <a:p>
          <a:endParaRPr lang="ru-RU"/>
        </a:p>
      </dgm:t>
    </dgm:pt>
    <dgm:pt modelId="{78F1A919-4D78-4CAF-811D-E593D61AD9EA}" type="sibTrans" cxnId="{6E05A047-210B-4DA4-A5AE-73BBD84CEDCB}">
      <dgm:prSet/>
      <dgm:spPr/>
      <dgm:t>
        <a:bodyPr/>
        <a:lstStyle/>
        <a:p>
          <a:endParaRPr lang="ru-RU"/>
        </a:p>
      </dgm:t>
    </dgm:pt>
    <dgm:pt modelId="{103221E3-C49D-454C-B264-6421A5DCF0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правила</a:t>
          </a:r>
        </a:p>
      </dgm:t>
    </dgm:pt>
    <dgm:pt modelId="{EE5A4D70-411C-4FC1-826A-C9B8D7E037D5}" type="parTrans" cxnId="{FC9F1944-F54F-4F30-B6C8-4968C1161630}">
      <dgm:prSet/>
      <dgm:spPr/>
      <dgm:t>
        <a:bodyPr/>
        <a:lstStyle/>
        <a:p>
          <a:endParaRPr lang="ru-RU"/>
        </a:p>
      </dgm:t>
    </dgm:pt>
    <dgm:pt modelId="{3B31A47E-0941-4E37-9EF8-654182EE3244}" type="sibTrans" cxnId="{FC9F1944-F54F-4F30-B6C8-4968C1161630}">
      <dgm:prSet/>
      <dgm:spPr/>
      <dgm:t>
        <a:bodyPr/>
        <a:lstStyle/>
        <a:p>
          <a:endParaRPr lang="ru-RU"/>
        </a:p>
      </dgm:t>
    </dgm:pt>
    <dgm:pt modelId="{96696D9D-A6C4-48DC-8377-BDB109F1DE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игровые действия</a:t>
          </a:r>
        </a:p>
      </dgm:t>
    </dgm:pt>
    <dgm:pt modelId="{88157797-3849-4156-92BF-667F25109C99}" type="parTrans" cxnId="{89FDB1F4-D54F-4702-A4A6-FEA0325FDCED}">
      <dgm:prSet/>
      <dgm:spPr/>
      <dgm:t>
        <a:bodyPr/>
        <a:lstStyle/>
        <a:p>
          <a:endParaRPr lang="ru-RU"/>
        </a:p>
      </dgm:t>
    </dgm:pt>
    <dgm:pt modelId="{2FB36861-DDB6-43A3-BFF7-00B4FC5DD3E4}" type="sibTrans" cxnId="{89FDB1F4-D54F-4702-A4A6-FEA0325FDCED}">
      <dgm:prSet/>
      <dgm:spPr/>
      <dgm:t>
        <a:bodyPr/>
        <a:lstStyle/>
        <a:p>
          <a:endParaRPr lang="ru-RU"/>
        </a:p>
      </dgm:t>
    </dgm:pt>
    <dgm:pt modelId="{FA0B968E-19DD-4CDC-84AA-BA458EF2F81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дидактическая задача</a:t>
          </a:r>
        </a:p>
      </dgm:t>
    </dgm:pt>
    <dgm:pt modelId="{4DC7BD37-476F-4610-B0F2-9E23A5EAC160}" type="parTrans" cxnId="{EE4D52C1-6343-44DC-8DA6-350063136FD5}">
      <dgm:prSet/>
      <dgm:spPr/>
      <dgm:t>
        <a:bodyPr/>
        <a:lstStyle/>
        <a:p>
          <a:endParaRPr lang="ru-RU"/>
        </a:p>
      </dgm:t>
    </dgm:pt>
    <dgm:pt modelId="{1204F2C5-349A-442A-BDDD-6A5D3DC24CFA}" type="sibTrans" cxnId="{EE4D52C1-6343-44DC-8DA6-350063136FD5}">
      <dgm:prSet/>
      <dgm:spPr/>
      <dgm:t>
        <a:bodyPr/>
        <a:lstStyle/>
        <a:p>
          <a:endParaRPr lang="ru-RU"/>
        </a:p>
      </dgm:t>
    </dgm:pt>
    <dgm:pt modelId="{C8454845-B653-4735-A552-76AF6EAAE15B}" type="pres">
      <dgm:prSet presAssocID="{B82CB4B9-32E8-4D12-847F-7C18E43EA1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A88100-1EE8-4CF6-AA7F-31999CA639D1}" type="pres">
      <dgm:prSet presAssocID="{5AAB6A83-118C-4567-886C-5E38BB60E181}" presName="centerShape" presStyleLbl="node0" presStyleIdx="0" presStyleCnt="1" custScaleX="193387"/>
      <dgm:spPr/>
      <dgm:t>
        <a:bodyPr/>
        <a:lstStyle/>
        <a:p>
          <a:endParaRPr lang="ru-RU"/>
        </a:p>
      </dgm:t>
    </dgm:pt>
    <dgm:pt modelId="{0FAED4A6-829C-4AAA-920E-10CC6A62B317}" type="pres">
      <dgm:prSet presAssocID="{A6B02EBA-C426-4D00-8E2B-5D2225A094DF}" presName="Name9" presStyleLbl="parChTrans1D2" presStyleIdx="0" presStyleCnt="4"/>
      <dgm:spPr/>
      <dgm:t>
        <a:bodyPr/>
        <a:lstStyle/>
        <a:p>
          <a:endParaRPr lang="ru-RU"/>
        </a:p>
      </dgm:t>
    </dgm:pt>
    <dgm:pt modelId="{2D3951EB-5770-4DEC-994F-C5EAD28E9B76}" type="pres">
      <dgm:prSet presAssocID="{A6B02EBA-C426-4D00-8E2B-5D2225A094D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0122017-D15D-47C4-A574-DD0F2DF2922C}" type="pres">
      <dgm:prSet presAssocID="{288B3DCA-E85A-4886-9559-3F27F0788FAE}" presName="node" presStyleLbl="node1" presStyleIdx="0" presStyleCnt="4" custScaleX="709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341AF-E8D1-480E-93C9-5C1665A72412}" type="pres">
      <dgm:prSet presAssocID="{EE5A4D70-411C-4FC1-826A-C9B8D7E037D5}" presName="Name9" presStyleLbl="parChTrans1D2" presStyleIdx="1" presStyleCnt="4"/>
      <dgm:spPr/>
      <dgm:t>
        <a:bodyPr/>
        <a:lstStyle/>
        <a:p>
          <a:endParaRPr lang="ru-RU"/>
        </a:p>
      </dgm:t>
    </dgm:pt>
    <dgm:pt modelId="{B1484172-E7DF-4DE0-99D8-AF7CDD13268F}" type="pres">
      <dgm:prSet presAssocID="{EE5A4D70-411C-4FC1-826A-C9B8D7E037D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FCE94A7-64A7-49CC-98E6-8A9A2F3253C2}" type="pres">
      <dgm:prSet presAssocID="{103221E3-C49D-454C-B264-6421A5DCF03F}" presName="node" presStyleLbl="node1" presStyleIdx="1" presStyleCnt="4" custScaleX="242747" custRadScaleRad="191711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7DE4-27CA-42F8-BFC8-F91046B3482E}" type="pres">
      <dgm:prSet presAssocID="{88157797-3849-4156-92BF-667F25109C99}" presName="Name9" presStyleLbl="parChTrans1D2" presStyleIdx="2" presStyleCnt="4"/>
      <dgm:spPr/>
      <dgm:t>
        <a:bodyPr/>
        <a:lstStyle/>
        <a:p>
          <a:endParaRPr lang="ru-RU"/>
        </a:p>
      </dgm:t>
    </dgm:pt>
    <dgm:pt modelId="{C6595B11-E6C6-402D-96DD-D87D9AC21AAF}" type="pres">
      <dgm:prSet presAssocID="{88157797-3849-4156-92BF-667F25109C9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543B5A7-A83D-4C66-AD69-E327C92A9088}" type="pres">
      <dgm:prSet presAssocID="{96696D9D-A6C4-48DC-8377-BDB109F1DE98}" presName="node" presStyleLbl="node1" presStyleIdx="2" presStyleCnt="4" custScaleX="220023" custScaleY="9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47F9A-764C-4453-807D-60A02211F077}" type="pres">
      <dgm:prSet presAssocID="{4DC7BD37-476F-4610-B0F2-9E23A5EAC160}" presName="Name9" presStyleLbl="parChTrans1D2" presStyleIdx="3" presStyleCnt="4"/>
      <dgm:spPr/>
      <dgm:t>
        <a:bodyPr/>
        <a:lstStyle/>
        <a:p>
          <a:endParaRPr lang="ru-RU"/>
        </a:p>
      </dgm:t>
    </dgm:pt>
    <dgm:pt modelId="{B959CF1F-3E5A-480E-A874-D4E4CF81E2E4}" type="pres">
      <dgm:prSet presAssocID="{4DC7BD37-476F-4610-B0F2-9E23A5EAC16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61647C2-92CA-49A2-9AE3-A9AB4A204B61}" type="pres">
      <dgm:prSet presAssocID="{FA0B968E-19DD-4CDC-84AA-BA458EF2F811}" presName="node" presStyleLbl="node1" presStyleIdx="3" presStyleCnt="4" custScaleX="244803" custRadScaleRad="197179" custRadScaleInc="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22B42-BC82-4509-926F-1989CA2F2094}" type="presOf" srcId="{4DC7BD37-476F-4610-B0F2-9E23A5EAC160}" destId="{D7D47F9A-764C-4453-807D-60A02211F077}" srcOrd="0" destOrd="0" presId="urn:microsoft.com/office/officeart/2005/8/layout/radial1"/>
    <dgm:cxn modelId="{E0DBD38D-245F-4521-B04A-941DB579211D}" type="presOf" srcId="{88157797-3849-4156-92BF-667F25109C99}" destId="{C6595B11-E6C6-402D-96DD-D87D9AC21AAF}" srcOrd="1" destOrd="0" presId="urn:microsoft.com/office/officeart/2005/8/layout/radial1"/>
    <dgm:cxn modelId="{6E05A047-210B-4DA4-A5AE-73BBD84CEDCB}" srcId="{5AAB6A83-118C-4567-886C-5E38BB60E181}" destId="{288B3DCA-E85A-4886-9559-3F27F0788FAE}" srcOrd="0" destOrd="0" parTransId="{A6B02EBA-C426-4D00-8E2B-5D2225A094DF}" sibTransId="{78F1A919-4D78-4CAF-811D-E593D61AD9EA}"/>
    <dgm:cxn modelId="{7DBE84A9-7C44-47D1-BCEC-B35E88CB23A2}" type="presOf" srcId="{96696D9D-A6C4-48DC-8377-BDB109F1DE98}" destId="{0543B5A7-A83D-4C66-AD69-E327C92A9088}" srcOrd="0" destOrd="0" presId="urn:microsoft.com/office/officeart/2005/8/layout/radial1"/>
    <dgm:cxn modelId="{B5EDB002-D070-4E4B-B3FE-85B6E451EB32}" type="presOf" srcId="{EE5A4D70-411C-4FC1-826A-C9B8D7E037D5}" destId="{830341AF-E8D1-480E-93C9-5C1665A72412}" srcOrd="0" destOrd="0" presId="urn:microsoft.com/office/officeart/2005/8/layout/radial1"/>
    <dgm:cxn modelId="{D13D189A-C2F6-46D6-8522-AE3D8F3F0683}" srcId="{B82CB4B9-32E8-4D12-847F-7C18E43EA17A}" destId="{5AAB6A83-118C-4567-886C-5E38BB60E181}" srcOrd="0" destOrd="0" parTransId="{862256E7-3CE8-448C-8BE2-798576FD0A42}" sibTransId="{456EF378-212B-44D1-AB6F-EC9A35D05E1D}"/>
    <dgm:cxn modelId="{FC9F1944-F54F-4F30-B6C8-4968C1161630}" srcId="{5AAB6A83-118C-4567-886C-5E38BB60E181}" destId="{103221E3-C49D-454C-B264-6421A5DCF03F}" srcOrd="1" destOrd="0" parTransId="{EE5A4D70-411C-4FC1-826A-C9B8D7E037D5}" sibTransId="{3B31A47E-0941-4E37-9EF8-654182EE3244}"/>
    <dgm:cxn modelId="{49C0B08E-D4BD-4219-B2AD-CDCE9135DC4D}" type="presOf" srcId="{B82CB4B9-32E8-4D12-847F-7C18E43EA17A}" destId="{C8454845-B653-4735-A552-76AF6EAAE15B}" srcOrd="0" destOrd="0" presId="urn:microsoft.com/office/officeart/2005/8/layout/radial1"/>
    <dgm:cxn modelId="{47B98672-FA3C-41F0-966E-906081A95784}" type="presOf" srcId="{FA0B968E-19DD-4CDC-84AA-BA458EF2F811}" destId="{161647C2-92CA-49A2-9AE3-A9AB4A204B61}" srcOrd="0" destOrd="0" presId="urn:microsoft.com/office/officeart/2005/8/layout/radial1"/>
    <dgm:cxn modelId="{89FDB1F4-D54F-4702-A4A6-FEA0325FDCED}" srcId="{5AAB6A83-118C-4567-886C-5E38BB60E181}" destId="{96696D9D-A6C4-48DC-8377-BDB109F1DE98}" srcOrd="2" destOrd="0" parTransId="{88157797-3849-4156-92BF-667F25109C99}" sibTransId="{2FB36861-DDB6-43A3-BFF7-00B4FC5DD3E4}"/>
    <dgm:cxn modelId="{68A14255-D36B-4C50-B31A-DC69413178D7}" type="presOf" srcId="{A6B02EBA-C426-4D00-8E2B-5D2225A094DF}" destId="{2D3951EB-5770-4DEC-994F-C5EAD28E9B76}" srcOrd="1" destOrd="0" presId="urn:microsoft.com/office/officeart/2005/8/layout/radial1"/>
    <dgm:cxn modelId="{EE967C72-FB12-43FE-B805-E565549E3EE3}" type="presOf" srcId="{88157797-3849-4156-92BF-667F25109C99}" destId="{9AB37DE4-27CA-42F8-BFC8-F91046B3482E}" srcOrd="0" destOrd="0" presId="urn:microsoft.com/office/officeart/2005/8/layout/radial1"/>
    <dgm:cxn modelId="{EE4D52C1-6343-44DC-8DA6-350063136FD5}" srcId="{5AAB6A83-118C-4567-886C-5E38BB60E181}" destId="{FA0B968E-19DD-4CDC-84AA-BA458EF2F811}" srcOrd="3" destOrd="0" parTransId="{4DC7BD37-476F-4610-B0F2-9E23A5EAC160}" sibTransId="{1204F2C5-349A-442A-BDDD-6A5D3DC24CFA}"/>
    <dgm:cxn modelId="{09BDE28A-56D1-45E8-AFB9-5777581B7551}" type="presOf" srcId="{103221E3-C49D-454C-B264-6421A5DCF03F}" destId="{1FCE94A7-64A7-49CC-98E6-8A9A2F3253C2}" srcOrd="0" destOrd="0" presId="urn:microsoft.com/office/officeart/2005/8/layout/radial1"/>
    <dgm:cxn modelId="{5C2D04CC-B38F-45A7-8D9D-057571FD360A}" type="presOf" srcId="{EE5A4D70-411C-4FC1-826A-C9B8D7E037D5}" destId="{B1484172-E7DF-4DE0-99D8-AF7CDD13268F}" srcOrd="1" destOrd="0" presId="urn:microsoft.com/office/officeart/2005/8/layout/radial1"/>
    <dgm:cxn modelId="{41E0C762-2489-4CE7-869D-C6DFDAEB8EFD}" type="presOf" srcId="{288B3DCA-E85A-4886-9559-3F27F0788FAE}" destId="{10122017-D15D-47C4-A574-DD0F2DF2922C}" srcOrd="0" destOrd="0" presId="urn:microsoft.com/office/officeart/2005/8/layout/radial1"/>
    <dgm:cxn modelId="{61632817-E450-4C0A-BD69-CD3918860411}" type="presOf" srcId="{A6B02EBA-C426-4D00-8E2B-5D2225A094DF}" destId="{0FAED4A6-829C-4AAA-920E-10CC6A62B317}" srcOrd="0" destOrd="0" presId="urn:microsoft.com/office/officeart/2005/8/layout/radial1"/>
    <dgm:cxn modelId="{C47F3EE7-CB47-4252-AE93-0CD38F296956}" type="presOf" srcId="{5AAB6A83-118C-4567-886C-5E38BB60E181}" destId="{C0A88100-1EE8-4CF6-AA7F-31999CA639D1}" srcOrd="0" destOrd="0" presId="urn:microsoft.com/office/officeart/2005/8/layout/radial1"/>
    <dgm:cxn modelId="{7CB710C8-5994-488C-96F5-7A25EDBE53A8}" type="presOf" srcId="{4DC7BD37-476F-4610-B0F2-9E23A5EAC160}" destId="{B959CF1F-3E5A-480E-A874-D4E4CF81E2E4}" srcOrd="1" destOrd="0" presId="urn:microsoft.com/office/officeart/2005/8/layout/radial1"/>
    <dgm:cxn modelId="{EB0E4F16-9A42-4679-95F0-81C639618F52}" type="presParOf" srcId="{C8454845-B653-4735-A552-76AF6EAAE15B}" destId="{C0A88100-1EE8-4CF6-AA7F-31999CA639D1}" srcOrd="0" destOrd="0" presId="urn:microsoft.com/office/officeart/2005/8/layout/radial1"/>
    <dgm:cxn modelId="{D865B123-3507-4099-860D-24EE540DC684}" type="presParOf" srcId="{C8454845-B653-4735-A552-76AF6EAAE15B}" destId="{0FAED4A6-829C-4AAA-920E-10CC6A62B317}" srcOrd="1" destOrd="0" presId="urn:microsoft.com/office/officeart/2005/8/layout/radial1"/>
    <dgm:cxn modelId="{FB1F949E-1625-49DD-B810-16D9EEA460F5}" type="presParOf" srcId="{0FAED4A6-829C-4AAA-920E-10CC6A62B317}" destId="{2D3951EB-5770-4DEC-994F-C5EAD28E9B76}" srcOrd="0" destOrd="0" presId="urn:microsoft.com/office/officeart/2005/8/layout/radial1"/>
    <dgm:cxn modelId="{23CFF2E3-A540-4A55-B1F3-FFC858722900}" type="presParOf" srcId="{C8454845-B653-4735-A552-76AF6EAAE15B}" destId="{10122017-D15D-47C4-A574-DD0F2DF2922C}" srcOrd="2" destOrd="0" presId="urn:microsoft.com/office/officeart/2005/8/layout/radial1"/>
    <dgm:cxn modelId="{4B20390E-C749-429D-9C8D-7FCCE3A17B1F}" type="presParOf" srcId="{C8454845-B653-4735-A552-76AF6EAAE15B}" destId="{830341AF-E8D1-480E-93C9-5C1665A72412}" srcOrd="3" destOrd="0" presId="urn:microsoft.com/office/officeart/2005/8/layout/radial1"/>
    <dgm:cxn modelId="{3EDD3709-78D9-4463-8D1D-DBCFFB8770F0}" type="presParOf" srcId="{830341AF-E8D1-480E-93C9-5C1665A72412}" destId="{B1484172-E7DF-4DE0-99D8-AF7CDD13268F}" srcOrd="0" destOrd="0" presId="urn:microsoft.com/office/officeart/2005/8/layout/radial1"/>
    <dgm:cxn modelId="{F95204C8-3E7D-4ED4-92E5-E12E76D43E90}" type="presParOf" srcId="{C8454845-B653-4735-A552-76AF6EAAE15B}" destId="{1FCE94A7-64A7-49CC-98E6-8A9A2F3253C2}" srcOrd="4" destOrd="0" presId="urn:microsoft.com/office/officeart/2005/8/layout/radial1"/>
    <dgm:cxn modelId="{513C2640-AC28-4206-9F0A-4D100FC77372}" type="presParOf" srcId="{C8454845-B653-4735-A552-76AF6EAAE15B}" destId="{9AB37DE4-27CA-42F8-BFC8-F91046B3482E}" srcOrd="5" destOrd="0" presId="urn:microsoft.com/office/officeart/2005/8/layout/radial1"/>
    <dgm:cxn modelId="{1A084660-A504-4650-B896-214A29AAF046}" type="presParOf" srcId="{9AB37DE4-27CA-42F8-BFC8-F91046B3482E}" destId="{C6595B11-E6C6-402D-96DD-D87D9AC21AAF}" srcOrd="0" destOrd="0" presId="urn:microsoft.com/office/officeart/2005/8/layout/radial1"/>
    <dgm:cxn modelId="{838AE537-9AF1-453E-A557-D13C6DD3EBD0}" type="presParOf" srcId="{C8454845-B653-4735-A552-76AF6EAAE15B}" destId="{0543B5A7-A83D-4C66-AD69-E327C92A9088}" srcOrd="6" destOrd="0" presId="urn:microsoft.com/office/officeart/2005/8/layout/radial1"/>
    <dgm:cxn modelId="{715212AA-9AF8-48D2-BAD5-722159633883}" type="presParOf" srcId="{C8454845-B653-4735-A552-76AF6EAAE15B}" destId="{D7D47F9A-764C-4453-807D-60A02211F077}" srcOrd="7" destOrd="0" presId="urn:microsoft.com/office/officeart/2005/8/layout/radial1"/>
    <dgm:cxn modelId="{0333B6EB-061B-483E-904A-1AB95C4C9D94}" type="presParOf" srcId="{D7D47F9A-764C-4453-807D-60A02211F077}" destId="{B959CF1F-3E5A-480E-A874-D4E4CF81E2E4}" srcOrd="0" destOrd="0" presId="urn:microsoft.com/office/officeart/2005/8/layout/radial1"/>
    <dgm:cxn modelId="{3B890C5D-A103-47FC-B890-8DD9FB54E910}" type="presParOf" srcId="{C8454845-B653-4735-A552-76AF6EAAE15B}" destId="{161647C2-92CA-49A2-9AE3-A9AB4A204B6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EFAEF-8985-44A8-8170-8246BE2B77F4}">
      <dsp:nvSpPr>
        <dsp:cNvPr id="0" name=""/>
        <dsp:cNvSpPr/>
      </dsp:nvSpPr>
      <dsp:spPr>
        <a:xfrm>
          <a:off x="4465888" y="1505899"/>
          <a:ext cx="2912549" cy="75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43"/>
              </a:lnTo>
              <a:lnTo>
                <a:pt x="2912549" y="487443"/>
              </a:lnTo>
              <a:lnTo>
                <a:pt x="2912549" y="7527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41B99-D039-4826-B04D-3F8A3DE533D8}">
      <dsp:nvSpPr>
        <dsp:cNvPr id="0" name=""/>
        <dsp:cNvSpPr/>
      </dsp:nvSpPr>
      <dsp:spPr>
        <a:xfrm>
          <a:off x="4321174" y="1505899"/>
          <a:ext cx="144713" cy="752743"/>
        </a:xfrm>
        <a:custGeom>
          <a:avLst/>
          <a:gdLst/>
          <a:ahLst/>
          <a:cxnLst/>
          <a:rect l="0" t="0" r="0" b="0"/>
          <a:pathLst>
            <a:path>
              <a:moveTo>
                <a:pt x="144713" y="0"/>
              </a:moveTo>
              <a:lnTo>
                <a:pt x="144713" y="487443"/>
              </a:lnTo>
              <a:lnTo>
                <a:pt x="0" y="487443"/>
              </a:lnTo>
              <a:lnTo>
                <a:pt x="0" y="7527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73E2B-2E5A-48BC-8F1D-1B1255AD6B58}">
      <dsp:nvSpPr>
        <dsp:cNvPr id="0" name=""/>
        <dsp:cNvSpPr/>
      </dsp:nvSpPr>
      <dsp:spPr>
        <a:xfrm>
          <a:off x="1263912" y="1505899"/>
          <a:ext cx="3201976" cy="752743"/>
        </a:xfrm>
        <a:custGeom>
          <a:avLst/>
          <a:gdLst/>
          <a:ahLst/>
          <a:cxnLst/>
          <a:rect l="0" t="0" r="0" b="0"/>
          <a:pathLst>
            <a:path>
              <a:moveTo>
                <a:pt x="3201976" y="0"/>
              </a:moveTo>
              <a:lnTo>
                <a:pt x="3201976" y="487443"/>
              </a:lnTo>
              <a:lnTo>
                <a:pt x="0" y="487443"/>
              </a:lnTo>
              <a:lnTo>
                <a:pt x="0" y="7527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6E92-C168-4841-B631-1D6FB39F87F1}">
      <dsp:nvSpPr>
        <dsp:cNvPr id="0" name=""/>
        <dsp:cNvSpPr/>
      </dsp:nvSpPr>
      <dsp:spPr>
        <a:xfrm>
          <a:off x="289427" y="719930"/>
          <a:ext cx="8352922" cy="78596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Классификация дидактических игр</a:t>
          </a:r>
        </a:p>
      </dsp:txBody>
      <dsp:txXfrm>
        <a:off x="289427" y="719930"/>
        <a:ext cx="8352922" cy="785969"/>
      </dsp:txXfrm>
    </dsp:sp>
    <dsp:sp modelId="{6F868EC1-F58B-4EF0-8CA0-E858AB0DE265}">
      <dsp:nvSpPr>
        <dsp:cNvPr id="0" name=""/>
        <dsp:cNvSpPr/>
      </dsp:nvSpPr>
      <dsp:spPr>
        <a:xfrm>
          <a:off x="580" y="2258643"/>
          <a:ext cx="2526663" cy="12633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с игрушками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предметами</a:t>
          </a:r>
        </a:p>
      </dsp:txBody>
      <dsp:txXfrm>
        <a:off x="580" y="2258643"/>
        <a:ext cx="2526663" cy="1263331"/>
      </dsp:txXfrm>
    </dsp:sp>
    <dsp:sp modelId="{7837BC0F-06F8-4317-9825-2F99E9D42340}">
      <dsp:nvSpPr>
        <dsp:cNvPr id="0" name=""/>
        <dsp:cNvSpPr/>
      </dsp:nvSpPr>
      <dsp:spPr>
        <a:xfrm>
          <a:off x="3057843" y="2258643"/>
          <a:ext cx="2526663" cy="12633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настольно-печатные</a:t>
          </a:r>
          <a:endParaRPr kumimoji="0" lang="ru-RU" sz="2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057843" y="2258643"/>
        <a:ext cx="2526663" cy="1263331"/>
      </dsp:txXfrm>
    </dsp:sp>
    <dsp:sp modelId="{680FAC25-1024-42E6-A3F8-923CDEB4814E}">
      <dsp:nvSpPr>
        <dsp:cNvPr id="0" name=""/>
        <dsp:cNvSpPr/>
      </dsp:nvSpPr>
      <dsp:spPr>
        <a:xfrm>
          <a:off x="6115106" y="2258643"/>
          <a:ext cx="2526663" cy="12633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словесные</a:t>
          </a:r>
        </a:p>
      </dsp:txBody>
      <dsp:txXfrm>
        <a:off x="6115106" y="2258643"/>
        <a:ext cx="2526663" cy="126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8100-1EE8-4CF6-AA7F-31999CA639D1}">
      <dsp:nvSpPr>
        <dsp:cNvPr id="0" name=""/>
        <dsp:cNvSpPr/>
      </dsp:nvSpPr>
      <dsp:spPr>
        <a:xfrm>
          <a:off x="3169977" y="1641112"/>
          <a:ext cx="2373832" cy="122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содержание</a:t>
          </a:r>
        </a:p>
      </dsp:txBody>
      <dsp:txXfrm>
        <a:off x="3517617" y="1820876"/>
        <a:ext cx="1678552" cy="867975"/>
      </dsp:txXfrm>
    </dsp:sp>
    <dsp:sp modelId="{0FAED4A6-829C-4AAA-920E-10CC6A62B317}">
      <dsp:nvSpPr>
        <dsp:cNvPr id="0" name=""/>
        <dsp:cNvSpPr/>
      </dsp:nvSpPr>
      <dsp:spPr>
        <a:xfrm rot="16200000">
          <a:off x="4163906" y="1435446"/>
          <a:ext cx="385974" cy="25356"/>
        </a:xfrm>
        <a:custGeom>
          <a:avLst/>
          <a:gdLst/>
          <a:ahLst/>
          <a:cxnLst/>
          <a:rect l="0" t="0" r="0" b="0"/>
          <a:pathLst>
            <a:path>
              <a:moveTo>
                <a:pt x="0" y="12678"/>
              </a:moveTo>
              <a:lnTo>
                <a:pt x="385974" y="12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7244" y="1438475"/>
        <a:ext cx="19298" cy="19298"/>
      </dsp:txXfrm>
    </dsp:sp>
    <dsp:sp modelId="{10122017-D15D-47C4-A574-DD0F2DF2922C}">
      <dsp:nvSpPr>
        <dsp:cNvPr id="0" name=""/>
        <dsp:cNvSpPr/>
      </dsp:nvSpPr>
      <dsp:spPr>
        <a:xfrm>
          <a:off x="3416" y="27634"/>
          <a:ext cx="8706953" cy="122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Элементы дидактической игры</a:t>
          </a:r>
        </a:p>
      </dsp:txBody>
      <dsp:txXfrm>
        <a:off x="1278520" y="207398"/>
        <a:ext cx="6156745" cy="867975"/>
      </dsp:txXfrm>
    </dsp:sp>
    <dsp:sp modelId="{830341AF-E8D1-480E-93C9-5C1665A72412}">
      <dsp:nvSpPr>
        <dsp:cNvPr id="0" name=""/>
        <dsp:cNvSpPr/>
      </dsp:nvSpPr>
      <dsp:spPr>
        <a:xfrm rot="21592164">
          <a:off x="5543797" y="2239263"/>
          <a:ext cx="190283" cy="25356"/>
        </a:xfrm>
        <a:custGeom>
          <a:avLst/>
          <a:gdLst/>
          <a:ahLst/>
          <a:cxnLst/>
          <a:rect l="0" t="0" r="0" b="0"/>
          <a:pathLst>
            <a:path>
              <a:moveTo>
                <a:pt x="0" y="12678"/>
              </a:moveTo>
              <a:lnTo>
                <a:pt x="190283" y="12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4182" y="2247184"/>
        <a:ext cx="9514" cy="9514"/>
      </dsp:txXfrm>
    </dsp:sp>
    <dsp:sp modelId="{1FCE94A7-64A7-49CC-98E6-8A9A2F3253C2}">
      <dsp:nvSpPr>
        <dsp:cNvPr id="0" name=""/>
        <dsp:cNvSpPr/>
      </dsp:nvSpPr>
      <dsp:spPr>
        <a:xfrm>
          <a:off x="5734058" y="1634577"/>
          <a:ext cx="2979728" cy="122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правила</a:t>
          </a:r>
        </a:p>
      </dsp:txBody>
      <dsp:txXfrm>
        <a:off x="6170429" y="1814341"/>
        <a:ext cx="2106986" cy="867975"/>
      </dsp:txXfrm>
    </dsp:sp>
    <dsp:sp modelId="{9AB37DE4-27CA-42F8-BFC8-F91046B3482E}">
      <dsp:nvSpPr>
        <dsp:cNvPr id="0" name=""/>
        <dsp:cNvSpPr/>
      </dsp:nvSpPr>
      <dsp:spPr>
        <a:xfrm rot="5400000">
          <a:off x="4141501" y="3071329"/>
          <a:ext cx="430784" cy="25356"/>
        </a:xfrm>
        <a:custGeom>
          <a:avLst/>
          <a:gdLst/>
          <a:ahLst/>
          <a:cxnLst/>
          <a:rect l="0" t="0" r="0" b="0"/>
          <a:pathLst>
            <a:path>
              <a:moveTo>
                <a:pt x="0" y="12678"/>
              </a:moveTo>
              <a:lnTo>
                <a:pt x="430784" y="12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6123" y="3073238"/>
        <a:ext cx="21539" cy="21539"/>
      </dsp:txXfrm>
    </dsp:sp>
    <dsp:sp modelId="{0543B5A7-A83D-4C66-AD69-E327C92A9088}">
      <dsp:nvSpPr>
        <dsp:cNvPr id="0" name=""/>
        <dsp:cNvSpPr/>
      </dsp:nvSpPr>
      <dsp:spPr>
        <a:xfrm>
          <a:off x="3006498" y="3299400"/>
          <a:ext cx="2700790" cy="1137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игровые действия</a:t>
          </a:r>
        </a:p>
      </dsp:txBody>
      <dsp:txXfrm>
        <a:off x="3402020" y="3466039"/>
        <a:ext cx="1909746" cy="804605"/>
      </dsp:txXfrm>
    </dsp:sp>
    <dsp:sp modelId="{D7D47F9A-764C-4453-807D-60A02211F077}">
      <dsp:nvSpPr>
        <dsp:cNvPr id="0" name=""/>
        <dsp:cNvSpPr/>
      </dsp:nvSpPr>
      <dsp:spPr>
        <a:xfrm rot="10807884">
          <a:off x="3004941" y="2239274"/>
          <a:ext cx="165047" cy="25356"/>
        </a:xfrm>
        <a:custGeom>
          <a:avLst/>
          <a:gdLst/>
          <a:ahLst/>
          <a:cxnLst/>
          <a:rect l="0" t="0" r="0" b="0"/>
          <a:pathLst>
            <a:path>
              <a:moveTo>
                <a:pt x="0" y="12678"/>
              </a:moveTo>
              <a:lnTo>
                <a:pt x="165047" y="12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3339" y="2247826"/>
        <a:ext cx="8252" cy="8252"/>
      </dsp:txXfrm>
    </dsp:sp>
    <dsp:sp modelId="{161647C2-92CA-49A2-9AE3-A9AB4A204B61}">
      <dsp:nvSpPr>
        <dsp:cNvPr id="0" name=""/>
        <dsp:cNvSpPr/>
      </dsp:nvSpPr>
      <dsp:spPr>
        <a:xfrm>
          <a:off x="0" y="1634565"/>
          <a:ext cx="3004965" cy="1227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charset="0"/>
              <a:cs typeface="Arial" charset="0"/>
            </a:rPr>
            <a:t>дидактическая задача</a:t>
          </a:r>
        </a:p>
      </dsp:txBody>
      <dsp:txXfrm>
        <a:off x="440067" y="1814329"/>
        <a:ext cx="2124831" cy="867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05E1-749F-426E-9B9C-3450BDB651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4729-87DD-4782-8E0A-F72589DFCF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83AE-45BC-49AC-810E-E3668AAFBB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AEDC-DFAD-480B-B36E-EF957C626C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5D34-F83C-40A0-B659-373A259F25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3CE3-AB8E-4004-AEBA-28ED447892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80E6-5F71-4230-B4A0-7AE7DBCAEC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7A12-AA1F-4094-B08E-1CC4C8F061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3AF2-7DE6-4948-94F6-136B5132C0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3AF4-07BE-4BCF-A5D0-C1A93BE1D5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524E-2DD7-4ABF-9309-443D580A12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AE8F-B74F-4FCA-9032-6CD82F39AF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CC39-7838-41A0-8454-08D0485523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28533A-E2EC-4326-A9DB-AB55FF0B89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062912" cy="237648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3600" b="1" i="1" kern="1200" dirty="0" smtClean="0">
                <a:solidFill>
                  <a:srgbClr val="009900"/>
                </a:solidFill>
                <a:latin typeface="Century Gothic"/>
                <a:ea typeface="+mn-ea"/>
                <a:cs typeface="+mn-cs"/>
              </a:rPr>
              <a:t>“Дидактические игры-одно из средств воспитания и обучения детей дошкольного возраста” </a:t>
            </a:r>
            <a:endParaRPr lang="ru-RU" sz="3600" b="1" i="1" kern="1200" dirty="0">
              <a:solidFill>
                <a:srgbClr val="009900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5229200"/>
            <a:ext cx="8713092" cy="1008112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Выполнила : воспитатель</a:t>
            </a:r>
          </a:p>
          <a:p>
            <a:pPr algn="r"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Туркова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П.А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pPr marL="0" indent="0" algn="r">
              <a:buFontTx/>
              <a:buNone/>
            </a:pP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69828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3234"/>
            <a:ext cx="1928838" cy="193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Мыш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2500330" cy="13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1542"/>
            <a:ext cx="4181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9602"/>
            <a:ext cx="727280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Дидактическая игра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«Веселые прищепки!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259632" y="1941119"/>
            <a:ext cx="484632" cy="105041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93346"/>
            <a:ext cx="3816424" cy="3475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b="1" dirty="0" smtClean="0">
              <a:solidFill>
                <a:srgbClr val="000000"/>
              </a:solidFill>
              <a:latin typeface="Open Sans"/>
            </a:endParaRPr>
          </a:p>
          <a:p>
            <a:endParaRPr lang="ru-RU" b="1" dirty="0">
              <a:solidFill>
                <a:srgbClr val="000000"/>
              </a:solidFill>
              <a:latin typeface="Open Sans"/>
            </a:endParaRPr>
          </a:p>
          <a:p>
            <a:endParaRPr lang="ru-RU" b="1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Open Sans"/>
              </a:rPr>
              <a:t>Содержание 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игры: 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воспитатель показывает детям картинки- шаблоны и просит назвать, что на них изображено и чего не хватает. Просит детей подобрать по цвету прищепки и дополнить картинки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Вариант игры: 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2-4 ребёнка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соревнуются, кто быстрее соберёт свою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картинку</a:t>
            </a: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Стрелка вниз 7"/>
          <p:cNvSpPr/>
          <p:nvPr/>
        </p:nvSpPr>
        <p:spPr>
          <a:xfrm flipV="1">
            <a:off x="2222025" y="139334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4" y="1371355"/>
            <a:ext cx="4066279" cy="34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840760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Дидактическая игра </a:t>
            </a:r>
          </a:p>
          <a:p>
            <a:pPr algn="ctr"/>
            <a:r>
              <a:rPr lang="ru-RU" sz="2400" b="1" dirty="0" smtClean="0"/>
              <a:t>«Подбери чашки к блюдцам»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00174"/>
            <a:ext cx="3636912" cy="30243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Игра помогает развивать умение детей различать цвета и использовать название цветов в речи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590068"/>
            <a:ext cx="4452494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835696" y="404664"/>
            <a:ext cx="5832648" cy="1152128"/>
          </a:xfrm>
          <a:prstGeom prst="bevel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Дидактическая игра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«Шнуровка»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772816"/>
            <a:ext cx="3434680" cy="29306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Развивают сенсомоторную координацию, мелкую моторику рук.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Развивают пространственное ориентирование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59600"/>
            <a:ext cx="4701791" cy="33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619672" y="332656"/>
            <a:ext cx="5904656" cy="108012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Дидактическая игра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«Наряди матрёшку»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3528392" cy="29032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88685"/>
            <a:ext cx="3528392" cy="34155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Ребёнок берёт матрёшку и методом наложения выкладывают геометрические фигуры по контуру. Игра считается законченной, если все контуры будут закрыты геометрическими фигурами нужного цвета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88684"/>
            <a:ext cx="4212271" cy="34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229600" cy="36004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9900"/>
                </a:solidFill>
                <a:latin typeface="Monotype Corsiva" pitchFamily="66" charset="0"/>
              </a:rPr>
              <a:t>Роль дидактических игр: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571480"/>
            <a:ext cx="8427216" cy="2786082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Являются средством воспитания, с их помощью воспитатель воздействует на все стороны личности ребенка: на сознание, чувства, волю, отношения, поступки и поведение вообще;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выполняют обучающую функцию, являются средством первоначального обучения дошкольников, умственного воспитания; в них дети отражают окружающую жизнь и познают те или другие доступные для их восприятия и понимания факты, явления. Их содержание формирует у детей правильное отношение к предметам и явлениям окру­жающего мира, систематизирует и углубляет знания о родном крае, о людях разных профессий, представления о трудовой деятельности взрослых;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развивают сенсорные способности детей с помощью игр по ознакомлению детей с цветом, формой, величиной предметов;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7" name="Picture 10" descr="Утка рисует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1214446" cy="123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620687"/>
            <a:ext cx="8607455" cy="3379817"/>
          </a:xfrm>
        </p:spPr>
        <p:txBody>
          <a:bodyPr/>
          <a:lstStyle/>
          <a:p>
            <a:pPr indent="11493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развивают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речь детей: расширяется и активизируется словарь, формируется правильное звукопроизношение, развивается связная речь, умение правильно высказывать свои мысли;</a:t>
            </a:r>
          </a:p>
          <a:p>
            <a:pPr indent="11493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формируют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нравственные представления о бережном отношении к окружающим предметам, игрушкам как результатам труда взрослых, о нормах поведения, о положительных и отрицательных качествах личности;</a:t>
            </a:r>
          </a:p>
          <a:p>
            <a:pPr indent="11493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воспитывают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уважение к человеку труда, вызывают интерес к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трудовой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деятельности, желание самим трудиться;</a:t>
            </a:r>
          </a:p>
          <a:p>
            <a:pPr indent="11493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развивают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эстетический вкус;</a:t>
            </a:r>
          </a:p>
          <a:p>
            <a:pPr indent="11493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способствуют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физическому развитию: вызывают положительный эмоциональный подъем хорошее самочувствие, развивается и укрепляется мелкая мускулатура рук.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596" y="2060848"/>
            <a:ext cx="8102227" cy="237896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ru-RU" sz="2400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Дидактические игры — незаменимое средство обучения детей преодолению различных затруднений в умственной и нравственной их деятельности. Эти игры таят в себе большие возможности и воспитательного воздействия на детей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12" descr="gallery_2_391_398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071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8680"/>
            <a:ext cx="8642350" cy="44644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К.Д. Ушинский считал игру свободной деятельностью ребенка, вносящей в его развитие такой вклад, какой не может сравниться ни с чем другим.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Он писал: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«Игра есть свободная деятельность дитяти, и если мы сравним интерес игры, а ровно число и разнообразие следов, остановленных ею в душе дитяти, с подобным влиянием учения первых пяти-шести лет, то, конечно, все преимущество останется на стороне игры. Обучение в форме игры может и должно быть интересно, занимательным, но никогда развлекающим».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8642350" cy="3951891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такая коллективная , целенаправленная учебная деятельность, когда каждый участник и команда в целом объединены решением главной задачи и ориентируют свое поведение на выигрыш. Дидактическая игра — это активная учебная деятельность по имитационному моделированию изучаемых систем, явлений, процессов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4304673"/>
              </p:ext>
            </p:extLst>
          </p:nvPr>
        </p:nvGraphicFramePr>
        <p:xfrm>
          <a:off x="250825" y="404813"/>
          <a:ext cx="864235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1853670"/>
              </p:ext>
            </p:extLst>
          </p:nvPr>
        </p:nvGraphicFramePr>
        <p:xfrm>
          <a:off x="179388" y="476250"/>
          <a:ext cx="8713787" cy="446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</a:rPr>
              <a:t>Дидактические задачи</a:t>
            </a:r>
            <a:endParaRPr lang="ru-RU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>Дидактические задачи разнообразны. </a:t>
            </a:r>
            <a:endParaRPr lang="ru-RU" sz="28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может быть ознакомление с окружающим (природа, животный и растительный мир, люди, их быт, труд, события общественной жизни), развитие речи, (закрепление правильного звукопроизношения, обогащение словаря, развитие связной речи и мышления). 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80120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</a:rPr>
              <a:t>Содержание дидактических игр</a:t>
            </a:r>
            <a:endParaRPr lang="ru-RU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37056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Содержанием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дидактических игр является окружающая действительность (природа, люди, их взаимоотношения, быт, труд, события общественной жизни и др.).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7" name="Picture 3" descr="C:\Users\User\Desktop\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08"/>
            <a:ext cx="1142976" cy="138112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2533"/>
            <a:ext cx="3283103" cy="23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42874"/>
            <a:ext cx="3240360" cy="271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10898"/>
          </a:xfrm>
        </p:spPr>
        <p:txBody>
          <a:bodyPr/>
          <a:lstStyle/>
          <a:p>
            <a:r>
              <a:rPr lang="ru-RU" sz="4000" dirty="0" smtClean="0">
                <a:solidFill>
                  <a:srgbClr val="009900"/>
                </a:solidFill>
                <a:latin typeface="Monotype Corsiva" pitchFamily="66" charset="0"/>
              </a:rPr>
              <a:t>Правила дидактических игр</a:t>
            </a:r>
            <a:endParaRPr lang="ru-RU" sz="4000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643050"/>
            <a:ext cx="7998588" cy="29289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Большая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роль в дидактической игре принадлежит </a:t>
            </a:r>
            <a:r>
              <a:rPr lang="ru-RU" sz="1800" dirty="0">
                <a:solidFill>
                  <a:srgbClr val="C00000"/>
                </a:solidFill>
                <a:latin typeface="Times New Roman"/>
                <a:ea typeface="Times New Roman"/>
              </a:rPr>
              <a:t>правилам.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Они определяют, что и как должен делать в игре каждый ребенок, указывают путь к достижению цели. </a:t>
            </a:r>
            <a:endParaRPr lang="ru-RU" sz="1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	Правила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помогают развивать у детей способности торможения (особенно в младшем дошкольном возрасте). </a:t>
            </a:r>
            <a:endParaRPr lang="ru-RU" sz="1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Они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воспитывают у детей умение сдерживаться, управлять своим поведением.</a:t>
            </a:r>
            <a:b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Детям младшего дошкольного возраста очень трудно соблюдать очередность. Каждому хочется первым вынуть игрушку из «чудесного мешочка», получить карточку, назвать предмет и т. д. Но желание играть и играть в коллективе детей постепенно подводит их к умению тормозить это чувство, т. е. подчиняться правилам игры.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58180" cy="714356"/>
          </a:xfrm>
        </p:spPr>
        <p:txBody>
          <a:bodyPr/>
          <a:lstStyle/>
          <a:p>
            <a:r>
              <a:rPr lang="ru-RU" sz="4000" dirty="0" smtClean="0">
                <a:solidFill>
                  <a:srgbClr val="009900"/>
                </a:solidFill>
                <a:latin typeface="Monotype Corsiva" pitchFamily="66" charset="0"/>
              </a:rPr>
              <a:t>Игровое действие</a:t>
            </a:r>
            <a:endParaRPr lang="ru-RU" sz="4000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785795"/>
            <a:ext cx="8712968" cy="2286016"/>
          </a:xfrm>
        </p:spPr>
        <p:txBody>
          <a:bodyPr>
            <a:normAutofit fontScale="77500" lnSpcReduction="20000"/>
          </a:bodyPr>
          <a:lstStyle/>
          <a:p>
            <a:pPr indent="114935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Немаловажная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</a:rPr>
              <a:t>роль в дидактических играх принадлежит игровому действию. Игровое действие — это проявление активности детей в игровых целях: катать разноцветные шары, разбирать башенку, собирать матрешку, перекладывать кубики, отгадывать предметы по описанию, отгадывать, какое изменение произошло с предметами, расставленными на столе, выиграть соревнование, выполнить роль волка, покупателя, продавца, отгадчика и т. д.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	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7" name="Picture 8" descr="C:\Users\User\Desktop\eca048049b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1857375" cy="12858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316252" cy="22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16676"/>
            <a:ext cx="3240361" cy="24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504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“Дидактические игры-одно из средств воспитания и обучения детей дошкольного возраста”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Дидактические задачи</vt:lpstr>
      <vt:lpstr>Содержание дидактических игр</vt:lpstr>
      <vt:lpstr>Правила дидактических игр</vt:lpstr>
      <vt:lpstr>Игровое 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дидактических игр: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Санек</cp:lastModifiedBy>
  <cp:revision>768</cp:revision>
  <dcterms:created xsi:type="dcterms:W3CDTF">2010-05-23T14:28:12Z</dcterms:created>
  <dcterms:modified xsi:type="dcterms:W3CDTF">2020-10-23T14:43:14Z</dcterms:modified>
</cp:coreProperties>
</file>