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74" r:id="rId8"/>
    <p:sldId id="263" r:id="rId9"/>
    <p:sldId id="264" r:id="rId10"/>
    <p:sldId id="267" r:id="rId11"/>
    <p:sldId id="278" r:id="rId12"/>
    <p:sldId id="279" r:id="rId13"/>
    <p:sldId id="280" r:id="rId14"/>
    <p:sldId id="281" r:id="rId15"/>
    <p:sldId id="270" r:id="rId16"/>
    <p:sldId id="271" r:id="rId17"/>
    <p:sldId id="272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429" autoAdjust="0"/>
  </p:normalViewPr>
  <p:slideViewPr>
    <p:cSldViewPr>
      <p:cViewPr>
        <p:scale>
          <a:sx n="75" d="100"/>
          <a:sy n="75" d="100"/>
        </p:scale>
        <p:origin x="-110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63491-C31B-4058-A3B3-DE08F816B23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B802-572B-44FE-B2D1-ED4D5CBF2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636912"/>
            <a:ext cx="7632848" cy="21602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-1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НЕТРАДИЦИОННЫЕ</a:t>
            </a:r>
          </a:p>
          <a:p>
            <a:pPr algn="ctr"/>
            <a:r>
              <a:rPr lang="ru-RU" sz="5400" b="1" i="1" spc="-1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ТЕХНИКИ  РИСОВАНИЯ</a:t>
            </a:r>
            <a:endParaRPr lang="ru-RU" sz="5400" b="1" i="1" spc="-1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66" charset="0"/>
              </a:rPr>
              <a:t>Восковые мелки и акварель</a:t>
            </a:r>
            <a: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</a:br>
            <a:endParaRPr lang="ru-RU" b="1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3"/>
            <a:ext cx="8640960" cy="15121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Материалы: восковые мелки, плотная белая бумага, акварель, кисти.</a:t>
            </a:r>
          </a:p>
          <a:p>
            <a:pPr algn="just"/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 ребенок рисует восковыми мелками на белой бумаге. Затем закрашивает лист акварелью в один или несколько цветов. Рисунок мелками остается не закрашенным. </a:t>
            </a:r>
          </a:p>
          <a:p>
            <a:pPr>
              <a:buNone/>
            </a:pPr>
            <a:endParaRPr lang="ru-RU" sz="1400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10242" name="Picture 2" descr="https://i.pinimg.com/736x/14/c4/ef/14c4efc2ec01b930339a05102c95c7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852936"/>
            <a:ext cx="5040560" cy="378042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Segoe Script" pitchFamily="66" charset="0"/>
                <a:ea typeface="Segoe UI Historic" pitchFamily="34" charset="0"/>
                <a:cs typeface="Segoe UI Historic" pitchFamily="34" charset="0"/>
              </a:rPr>
              <a:t>«Оттиск печатками из пробки или ластика»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 ребёнок прижимает пробку к штемпельной подушке с краской и наносит оттиск на бумагу. Для получения другого цвета меняется и мисочка и пробка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ello_html_4a0b226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861048"/>
            <a:ext cx="1885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m5cdd89b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93096"/>
            <a:ext cx="7905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ello_html_m2677a6a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365104"/>
            <a:ext cx="16287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Segoe Script" pitchFamily="66" charset="0"/>
              </a:rPr>
              <a:t>«Отпечатки листьев»</a:t>
            </a:r>
            <a: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</a:br>
            <a:endParaRPr lang="ru-RU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 ребенок покрывает листок дерева красками разных цветов, затем прикладывает его окрашенной стороной к бумаге для получения отпечатка. Каждый раз берется новый листок. Черешки у листьев можно дорисовать кистью.</a:t>
            </a:r>
          </a:p>
          <a:p>
            <a:endParaRPr lang="ru-RU" dirty="0"/>
          </a:p>
        </p:txBody>
      </p:sp>
      <p:pic>
        <p:nvPicPr>
          <p:cNvPr id="4" name="Рисунок 3" descr="hello_html_m94bc3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16383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20d83eb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1724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ello_html_5193f7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97152"/>
            <a:ext cx="2562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Segoe Script" pitchFamily="66" charset="0"/>
              </a:rPr>
              <a:t>«Рисуем дном бутылки»</a:t>
            </a:r>
            <a:endParaRPr lang="ru-RU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 предварительно необходимо развести гуашь в блюдце, затем приступаем к рисованию. Опускаем донышко бутылки в блюдце с краской и наносим оттиск на бумагу. После просыхания можно дорисовать рисунок.</a:t>
            </a:r>
          </a:p>
          <a:p>
            <a:endParaRPr lang="ru-RU" dirty="0"/>
          </a:p>
        </p:txBody>
      </p:sp>
      <p:pic>
        <p:nvPicPr>
          <p:cNvPr id="4" name="Рисунок 3" descr="hello_html_m61188e9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05064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7941d2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373216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ello_html_m8c904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581128"/>
            <a:ext cx="1714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Segoe Script" pitchFamily="66" charset="0"/>
              </a:rPr>
              <a:t>«Рисуем кулачком»</a:t>
            </a:r>
            <a: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</a:br>
            <a:endParaRPr lang="ru-RU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 ребёнок опускает кулачок в гуашь или окрашивает её с помощью кисти и делает отпечаток на бумаге. После работы кулачок вытираются салфетками, затем гуашь легко смывается.</a:t>
            </a:r>
          </a:p>
          <a:p>
            <a:endParaRPr lang="ru-RU" dirty="0"/>
          </a:p>
        </p:txBody>
      </p:sp>
      <p:pic>
        <p:nvPicPr>
          <p:cNvPr id="4" name="Рисунок 3" descr="hello_html_m6953e3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24944"/>
            <a:ext cx="2933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m419c8ed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09120"/>
            <a:ext cx="32575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Segoe Script" pitchFamily="34" charset="0"/>
              </a:rPr>
              <a:t>Пластилинография</a:t>
            </a:r>
            <a:endParaRPr lang="ru-RU" sz="4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7091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64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картон с контурным рисунком, стекло; набор пластилина; салфетка для рук; стеки; бросовый и природный материалы. 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</a:p>
          <a:p>
            <a:pPr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1.    Нанесение пластилина на картон. Можно сделать поверхность немного шероховатой. Для этого используются различные способы нанесения на поверхность пластилинового изображения рельефных точек, штрихов, полосок, извилин или каких-нибудь фигурных линий.</a:t>
            </a:r>
            <a:b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Работать можно не только пальцами рук, но и стеками.</a:t>
            </a:r>
            <a:endParaRPr lang="ru-RU" sz="6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1266" name="Picture 2" descr="C:\Users\User\Downloads\изо\Новая папка (4)\im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988840"/>
            <a:ext cx="3314832" cy="4285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33656" cy="208823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2.      На картон наносится тонкий слой пластилина, выравнивается стеком, а рисунок процарапывается стеком или палочкой.</a:t>
            </a:r>
            <a:endParaRPr lang="ru-RU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2291" name="Picture 3" descr="C:\Users\User\Downloads\изо\Новая папка (4)\Photo-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988840"/>
            <a:ext cx="5760864" cy="4444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299695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3.      Рисовать пластилином “горошками”, «капельками» и “жгутиками”. Из пластилина катаются горошинки или капельки и выкладываются узором на грунтованную или чистую поверхность картона, заполняя весь рисунок. Техника “жгутиками” несколько сложнее в том, что надо скатать жгутики одинаковой толщины и выкладывать их на рисунок. Можно жгутики соединить вдвое и скрутить, тогда получится красивая косичка, основа контура рисунка.</a:t>
            </a:r>
            <a:endParaRPr lang="ru-RU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Users\User\Downloads\изо\Новая папка (4)\s105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780928"/>
            <a:ext cx="6264696" cy="3783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315436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Рекомендации родителям: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0000FF"/>
                </a:solidFill>
                <a:latin typeface="Comic Sans MS" pitchFamily="66" charset="0"/>
              </a:rPr>
              <a:t>Пусть дети рисуют, творят, фантазируют! </a:t>
            </a:r>
            <a:br>
              <a:rPr lang="ru-RU" sz="26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2600" b="1" dirty="0" smtClean="0">
                <a:solidFill>
                  <a:srgbClr val="0000FF"/>
                </a:solidFill>
                <a:latin typeface="Comic Sans MS" pitchFamily="66" charset="0"/>
              </a:rPr>
              <a:t>     Не каждый из них станет   художником, но рисование доставит им удовольствие, они познают радость творчества, научаться видеть прекрасное  в обычном.    </a:t>
            </a:r>
            <a:br>
              <a:rPr lang="ru-RU" sz="26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2600" b="1" dirty="0" smtClean="0">
                <a:solidFill>
                  <a:srgbClr val="0000FF"/>
                </a:solidFill>
                <a:latin typeface="Comic Sans MS" pitchFamily="66" charset="0"/>
              </a:rPr>
              <a:t>     Пусть они растут с душой художника!</a:t>
            </a:r>
            <a:endParaRPr lang="ru-RU" sz="2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6386" name="Picture 2" descr="C:\Users\User\Downloads\изо\Новая папка (4)\1363858098_schastlivye-oboi-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645024"/>
            <a:ext cx="648071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6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68952" cy="2232248"/>
          </a:xfrm>
        </p:spPr>
        <p:txBody>
          <a:bodyPr>
            <a:normAutofit/>
          </a:bodyPr>
          <a:lstStyle/>
          <a:p>
            <a:r>
              <a:rPr lang="ru-RU" sz="4000" b="1" spc="-150" dirty="0" smtClean="0">
                <a:solidFill>
                  <a:srgbClr val="0000FF"/>
                </a:solidFill>
                <a:latin typeface="Comic Sans MS" pitchFamily="66" charset="0"/>
              </a:rPr>
              <a:t>Подготовила воспитатель </a:t>
            </a:r>
            <a:br>
              <a:rPr lang="ru-RU" sz="4000" b="1" spc="-15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4000" b="1" spc="-150" dirty="0" smtClean="0">
                <a:solidFill>
                  <a:srgbClr val="0000FF"/>
                </a:solidFill>
                <a:latin typeface="Comic Sans MS" pitchFamily="66" charset="0"/>
              </a:rPr>
              <a:t>Шилова Екатерина Кирилловна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Спасибо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за внимание!</a:t>
            </a:r>
            <a:endParaRPr lang="ru-RU" sz="6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32403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«И в два года, и в три, и в пять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Все дети любят рисовать.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И каждый смело нарисует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Всё, что его интересует….»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Валентин Берестов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2" name="Picture 8" descr="G:\ИЗО\доклад\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429000"/>
            <a:ext cx="2000505" cy="28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 descr="G:\ИЗО\доклад\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3429000"/>
            <a:ext cx="202336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G:\ИЗО\доклад\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3429000"/>
            <a:ext cx="2016224" cy="2827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78092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важнейшее дело эстетического воспитания, это способы создания нового, оригинального произведения искусства, в котором гармонирует всё: и цвет, и линия, и сюжет. Это огромная возможность для детей думать, пробовать, искать, экспериментировать. А самое главное </a:t>
            </a:r>
            <a:r>
              <a:rPr lang="ru-RU" sz="2400" b="1" dirty="0" err="1" smtClean="0">
                <a:solidFill>
                  <a:srgbClr val="0000FF"/>
                </a:solidFill>
                <a:latin typeface="Comic Sans MS" pitchFamily="66" charset="0"/>
              </a:rPr>
              <a:t>самовыражаться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. 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Segoe Script" pitchFamily="34" charset="0"/>
              </a:rPr>
              <a:t>Нетрадиционные техники рисования  </a:t>
            </a:r>
            <a:endParaRPr lang="ru-RU" sz="5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76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Применение нетрадиционных техник в </a:t>
            </a:r>
            <a:r>
              <a:rPr lang="ru-RU" sz="3600" b="1" dirty="0" err="1" smtClean="0">
                <a:solidFill>
                  <a:srgbClr val="FF0000"/>
                </a:solidFill>
                <a:latin typeface="Segoe Script" pitchFamily="34" charset="0"/>
              </a:rPr>
              <a:t>изодеятельности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36912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645024"/>
            <a:ext cx="640143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дает возможность экспериментировать;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05064"/>
            <a:ext cx="856895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развивает тактильную чувствительность;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365104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способствует развитию зрительно-моторной координации;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085184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не утомляет дошкольников, повышает работоспособность;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805264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развивает нестандартность мышления, </a:t>
            </a:r>
            <a:r>
              <a:rPr lang="ru-RU" sz="2300" b="1" dirty="0" err="1" smtClean="0">
                <a:solidFill>
                  <a:srgbClr val="0000FF"/>
                </a:solidFill>
                <a:latin typeface="Comic Sans MS" pitchFamily="66" charset="0"/>
              </a:rPr>
              <a:t>раскрепощенность</a:t>
            </a: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, индивидуальность. 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пальцами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680520" cy="489654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sz="80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широкие блюдечки с гуашью, плотная бумага любого цвета, листы большого формата, салфетки.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: ребенок опускает в гуашь пальчик и наносит точки, пятнышки на бумагу. На каждый пальчик набирается краска разного цвета. После работы руки вытираются салфеткой, затем гуашь легко смывается.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s://www.detkityumen.ru/media/upload/2020/03/13/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556792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ладошкой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широкие блюдечки с гуашью, плотная бумага любого цвета, листы большого формата, салфетки.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  получения  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ребенок опускает в гуашь ладошку или окрашивает ее с помощью и делает отпечаток на бумаге. Рисуют и левой и правой руками, окрашенными в разный цвет. После работы руки вытираются салфеткой и смываются водой.</a:t>
            </a:r>
          </a:p>
          <a:p>
            <a:endParaRPr lang="ru-RU" dirty="0"/>
          </a:p>
        </p:txBody>
      </p:sp>
      <p:pic>
        <p:nvPicPr>
          <p:cNvPr id="21506" name="Picture 2" descr="https://ds05.infourok.ru/uploads/ex/06b1/000b9f70-dfde5c45/hello_html_39f32f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916832"/>
            <a:ext cx="3966270" cy="31810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Script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Segoe Script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Segoe Script" pitchFamily="66" charset="0"/>
              </a:rPr>
              <a:t>Оттиск смятой бумагой</a:t>
            </a:r>
            <a:r>
              <a:rPr lang="ru-RU" sz="4800" dirty="0" smtClean="0">
                <a:solidFill>
                  <a:srgbClr val="FF0000"/>
                </a:solidFill>
                <a:latin typeface="Segoe Script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Segoe Script" pitchFamily="66" charset="0"/>
              </a:rPr>
            </a:br>
            <a:endParaRPr lang="ru-RU" sz="4800" b="1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Материалы: блюдце либо пластиковая коробочка, в которую вложена штемпельная подушка из тонкого поролона, пропитанная гуашью, плотная бумага любого цвета и размера, смятая бумага.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 ребенок прижимает смятую бумагу к штемпельной подушке с краской и наносит оттиск на бумагу. Чтобы получить другой цвет, меняются и блюдце, и смятая бумага. </a:t>
            </a:r>
          </a:p>
          <a:p>
            <a:pPr>
              <a:buNone/>
            </a:pPr>
            <a:endParaRPr lang="ru-RU" sz="1800" b="1" u="sng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s://www.maam.ru/upload/blogs/detsad-173355-1557042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700808"/>
            <a:ext cx="3372491" cy="44988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Тампонирование ватными палочками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53650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ребенок ватными палочками (методом тычка) наносит краску на бумагу. 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098" name="Picture 2" descr="G:\ИЗО\доклад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556792"/>
            <a:ext cx="3456384" cy="4752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66" charset="0"/>
              </a:rPr>
              <a:t>Оттиск поролоном</a:t>
            </a:r>
            <a: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</a:br>
            <a:endParaRPr lang="ru-RU" b="1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680520" cy="492514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Материалы: мисочка либо пластиковая коробочка, в которую вложена штемпельная подушка из тонкого поролона, пропитанная гуашью, плотная бумага любого цвета и размера, кусочки поролона.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Comic Sans MS" pitchFamily="66" charset="0"/>
              </a:rPr>
              <a:t> Способ получения изображения: ребенок прижимает поролон к штемпельной подушке с краской и наносит оттиск на бумагу. Для изменения цвета берутся другие мисочка и поролон.</a:t>
            </a:r>
          </a:p>
          <a:p>
            <a:endParaRPr lang="ru-RU" sz="1700" dirty="0"/>
          </a:p>
        </p:txBody>
      </p:sp>
      <p:pic>
        <p:nvPicPr>
          <p:cNvPr id="16386" name="Picture 2" descr="https://www.maam.ru/upload/blogs/detsad-20107-1445606270.jpg"/>
          <p:cNvPicPr>
            <a:picLocks noChangeAspect="1" noChangeArrowheads="1"/>
          </p:cNvPicPr>
          <p:nvPr/>
        </p:nvPicPr>
        <p:blipFill>
          <a:blip r:embed="rId2"/>
          <a:srcRect l="17377" t="10479" r="17567" b="11676"/>
          <a:stretch>
            <a:fillRect/>
          </a:stretch>
        </p:blipFill>
        <p:spPr bwMode="auto">
          <a:xfrm>
            <a:off x="323528" y="2204864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781</Words>
  <Application>Microsoft Office PowerPoint</Application>
  <PresentationFormat>Экран (4:3)</PresentationFormat>
  <Paragraphs>59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Рисование пальцами</vt:lpstr>
      <vt:lpstr>Рисование ладошкой</vt:lpstr>
      <vt:lpstr> Оттиск смятой бумагой </vt:lpstr>
      <vt:lpstr>Тампонирование ватными палочками</vt:lpstr>
      <vt:lpstr>Оттиск поролоном </vt:lpstr>
      <vt:lpstr>Восковые мелки и акварель </vt:lpstr>
      <vt:lpstr>«Оттиск печатками из пробки или ластика» </vt:lpstr>
      <vt:lpstr>«Отпечатки листьев» </vt:lpstr>
      <vt:lpstr>«Рисуем дном бутылки»</vt:lpstr>
      <vt:lpstr>«Рисуем кулачком» </vt:lpstr>
      <vt:lpstr>Пластилинография</vt:lpstr>
      <vt:lpstr>2.      На картон наносится тонкий слой пластилина, выравнивается стеком, а рисунок процарапывается стеком или палочкой.</vt:lpstr>
      <vt:lpstr>3.      Рисовать пластилином “горошками”, «капельками» и “жгутиками”. Из пластилина катаются горошинки или капельки и выкладываются узором на грунтованную или чистую поверхность картона, заполняя весь рисунок. Техника “жгутиками” несколько сложнее в том, что надо скатать жгутики одинаковой толщины и выкладывать их на рисунок. Можно жгутики соединить вдвое и скрутить, тогда получится красивая косичка, основа контура рисунка.</vt:lpstr>
      <vt:lpstr>       Рекомендации родителям: Пусть дети рисуют, творят, фантазируют!       Не каждый из них станет   художником, но рисование доставит им удовольствие, они познают радость творчества, научаться видеть прекрасное  в обычном.          Пусть они растут с душой художника!</vt:lpstr>
      <vt:lpstr>Подготовила воспитатель  Шилова Екатерина Кирилловна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User1</cp:lastModifiedBy>
  <cp:revision>29</cp:revision>
  <dcterms:created xsi:type="dcterms:W3CDTF">2013-03-16T18:01:09Z</dcterms:created>
  <dcterms:modified xsi:type="dcterms:W3CDTF">2021-04-08T19:53:31Z</dcterms:modified>
</cp:coreProperties>
</file>