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87" r:id="rId2"/>
  </p:sldMasterIdLst>
  <p:sldIdLst>
    <p:sldId id="256" r:id="rId3"/>
    <p:sldId id="267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51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15E48E-AC24-40B8-A5A3-BD8FC9E99107}" type="doc">
      <dgm:prSet loTypeId="urn:microsoft.com/office/officeart/2005/8/layout/hierarchy1" loCatId="hierarchy" qsTypeId="urn:microsoft.com/office/officeart/2009/2/quickstyle/3d8" qsCatId="3D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FDCBEB31-49CF-431F-9DD7-93D6EA1BD71D}">
      <dgm:prSet phldrT="[Текст]" custT="1"/>
      <dgm:sp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44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</dgm:spPr>
      <dgm:t>
        <a:bodyPr/>
        <a:lstStyle/>
        <a:p>
          <a:r>
            <a:rPr lang="ru-RU" sz="2800" dirty="0"/>
            <a:t>Причины непослушания</a:t>
          </a:r>
        </a:p>
      </dgm:t>
    </dgm:pt>
    <dgm:pt modelId="{42923269-8069-4849-AEBD-89D9D73BBD74}" type="parTrans" cxnId="{14799DB5-496B-4A02-AF48-AE3591F51EDB}">
      <dgm:prSet/>
      <dgm:spPr/>
      <dgm:t>
        <a:bodyPr/>
        <a:lstStyle/>
        <a:p>
          <a:endParaRPr lang="ru-RU"/>
        </a:p>
      </dgm:t>
    </dgm:pt>
    <dgm:pt modelId="{06B6F4AB-8C85-443E-8B6C-0D607216E4F7}" type="sibTrans" cxnId="{14799DB5-496B-4A02-AF48-AE3591F51EDB}">
      <dgm:prSet/>
      <dgm:spPr/>
      <dgm:t>
        <a:bodyPr/>
        <a:lstStyle/>
        <a:p>
          <a:endParaRPr lang="ru-RU"/>
        </a:p>
      </dgm:t>
    </dgm:pt>
    <dgm:pt modelId="{B5A0308E-E4EB-4E38-BD59-EACAB2B0EF1B}">
      <dgm:prSet phldrT="[Текст]"/>
      <dgm:sp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</dgm:spPr>
      <dgm:t>
        <a:bodyPr/>
        <a:lstStyle/>
        <a:p>
          <a:r>
            <a:rPr lang="ru-RU" dirty="0"/>
            <a:t>Обида на родителей, желание отомстить</a:t>
          </a:r>
        </a:p>
      </dgm:t>
    </dgm:pt>
    <dgm:pt modelId="{14B780DE-7F70-4784-B1BC-5FC455F55C9A}" type="parTrans" cxnId="{A4816D99-1934-45FA-A6F6-177A858B907D}">
      <dgm:prSet/>
      <dgm:spPr/>
      <dgm:t>
        <a:bodyPr/>
        <a:lstStyle/>
        <a:p>
          <a:endParaRPr lang="ru-RU"/>
        </a:p>
      </dgm:t>
    </dgm:pt>
    <dgm:pt modelId="{90DA4854-D192-4F34-8E62-765EA106AC02}" type="sibTrans" cxnId="{A4816D99-1934-45FA-A6F6-177A858B907D}">
      <dgm:prSet/>
      <dgm:spPr/>
      <dgm:t>
        <a:bodyPr/>
        <a:lstStyle/>
        <a:p>
          <a:endParaRPr lang="ru-RU"/>
        </a:p>
      </dgm:t>
    </dgm:pt>
    <dgm:pt modelId="{038E813A-398C-4A0F-B938-6747749C1BF0}">
      <dgm:prSet phldrT="[Текст]"/>
      <dgm:sp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46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rect">
            <a:fillToRect l="100000" t="100000"/>
          </a:path>
          <a:tileRect r="-100000" b="-100000"/>
        </a:gra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Заниженная самооценка у ребенка</a:t>
          </a:r>
        </a:p>
      </dgm:t>
    </dgm:pt>
    <dgm:pt modelId="{444682F1-5661-4E68-91D5-077128B26343}" type="parTrans" cxnId="{AC056600-7551-46BA-A509-888A9077554B}">
      <dgm:prSet/>
      <dgm:spPr/>
      <dgm:t>
        <a:bodyPr/>
        <a:lstStyle/>
        <a:p>
          <a:endParaRPr lang="ru-RU"/>
        </a:p>
      </dgm:t>
    </dgm:pt>
    <dgm:pt modelId="{6A59C743-8327-4239-AE62-2BD403A2EA92}" type="sibTrans" cxnId="{AC056600-7551-46BA-A509-888A9077554B}">
      <dgm:prSet/>
      <dgm:spPr/>
      <dgm:t>
        <a:bodyPr/>
        <a:lstStyle/>
        <a:p>
          <a:endParaRPr lang="ru-RU"/>
        </a:p>
      </dgm:t>
    </dgm:pt>
    <dgm:pt modelId="{BD2A739C-EBCF-4906-B316-30F8F2F6D7DF}">
      <dgm:prSet/>
      <dgm:sp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</dgm:spPr>
      <dgm:t>
        <a:bodyPr/>
        <a:lstStyle/>
        <a:p>
          <a:r>
            <a:rPr lang="ru-RU" dirty="0"/>
            <a:t>Борьба за внимание</a:t>
          </a:r>
        </a:p>
      </dgm:t>
    </dgm:pt>
    <dgm:pt modelId="{8D7E089F-871B-46B2-AC90-B927638A7864}" type="parTrans" cxnId="{E0B6F44B-306F-43B3-AC80-65C8AA823D37}">
      <dgm:prSet/>
      <dgm:spPr/>
      <dgm:t>
        <a:bodyPr/>
        <a:lstStyle/>
        <a:p>
          <a:endParaRPr lang="ru-RU"/>
        </a:p>
      </dgm:t>
    </dgm:pt>
    <dgm:pt modelId="{DE1944E6-C9AF-4F66-82E3-A4A61BFC8383}" type="sibTrans" cxnId="{E0B6F44B-306F-43B3-AC80-65C8AA823D37}">
      <dgm:prSet/>
      <dgm:spPr/>
      <dgm:t>
        <a:bodyPr/>
        <a:lstStyle/>
        <a:p>
          <a:endParaRPr lang="ru-RU"/>
        </a:p>
      </dgm:t>
    </dgm:pt>
    <dgm:pt modelId="{BE254881-5469-4919-99FD-114A698E0E26}">
      <dgm:prSet/>
      <dgm:sp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rect">
            <a:fillToRect l="100000" t="100000"/>
          </a:path>
          <a:tileRect r="-100000" b="-100000"/>
        </a:gradFill>
      </dgm:spPr>
      <dgm:t>
        <a:bodyPr/>
        <a:lstStyle/>
        <a:p>
          <a:r>
            <a:rPr lang="ru-RU" dirty="0"/>
            <a:t>Борьба против чрезмерной власти и опеки</a:t>
          </a:r>
        </a:p>
      </dgm:t>
    </dgm:pt>
    <dgm:pt modelId="{4EE8E7FC-C7CC-4BDA-BB8D-D0594F18B0C7}" type="parTrans" cxnId="{F297E2A4-AB44-49F7-AAFA-6DCE905DBC08}">
      <dgm:prSet/>
      <dgm:spPr/>
      <dgm:t>
        <a:bodyPr/>
        <a:lstStyle/>
        <a:p>
          <a:endParaRPr lang="ru-RU"/>
        </a:p>
      </dgm:t>
    </dgm:pt>
    <dgm:pt modelId="{DDBDDF94-5074-4FFA-A939-1655A59CBE26}" type="sibTrans" cxnId="{F297E2A4-AB44-49F7-AAFA-6DCE905DBC08}">
      <dgm:prSet/>
      <dgm:spPr/>
      <dgm:t>
        <a:bodyPr/>
        <a:lstStyle/>
        <a:p>
          <a:endParaRPr lang="ru-RU"/>
        </a:p>
      </dgm:t>
    </dgm:pt>
    <dgm:pt modelId="{B4073FB9-7998-4D7F-8179-5A0C46AE077D}" type="pres">
      <dgm:prSet presAssocID="{2F15E48E-AC24-40B8-A5A3-BD8FC9E9910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10B7731-93E2-4003-8AE0-9C8285D36B4F}" type="pres">
      <dgm:prSet presAssocID="{FDCBEB31-49CF-431F-9DD7-93D6EA1BD71D}" presName="hierRoot1" presStyleCnt="0"/>
      <dgm:spPr/>
    </dgm:pt>
    <dgm:pt modelId="{BDE3DFE0-2529-48F9-ABC1-8A8C162B0EEB}" type="pres">
      <dgm:prSet presAssocID="{FDCBEB31-49CF-431F-9DD7-93D6EA1BD71D}" presName="composite" presStyleCnt="0"/>
      <dgm:spPr/>
    </dgm:pt>
    <dgm:pt modelId="{495A1C1F-AE52-4609-BA65-FC72F3354205}" type="pres">
      <dgm:prSet presAssocID="{FDCBEB31-49CF-431F-9DD7-93D6EA1BD71D}" presName="background" presStyleLbl="node0" presStyleIdx="0" presStyleCnt="1"/>
      <dgm:spPr/>
    </dgm:pt>
    <dgm:pt modelId="{AE634FD5-A55D-4412-8A13-915CFB831378}" type="pres">
      <dgm:prSet presAssocID="{FDCBEB31-49CF-431F-9DD7-93D6EA1BD71D}" presName="text" presStyleLbl="fgAcc0" presStyleIdx="0" presStyleCnt="1" custScaleX="184412" custScaleY="1424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50D5DD-2369-4AE5-A364-55DB2492C295}" type="pres">
      <dgm:prSet presAssocID="{FDCBEB31-49CF-431F-9DD7-93D6EA1BD71D}" presName="hierChild2" presStyleCnt="0"/>
      <dgm:spPr/>
    </dgm:pt>
    <dgm:pt modelId="{B850C817-50EA-4B15-A3E6-0D076B171DDC}" type="pres">
      <dgm:prSet presAssocID="{8D7E089F-871B-46B2-AC90-B927638A7864}" presName="Name10" presStyleLbl="parChTrans1D2" presStyleIdx="0" presStyleCnt="4"/>
      <dgm:spPr/>
      <dgm:t>
        <a:bodyPr/>
        <a:lstStyle/>
        <a:p>
          <a:endParaRPr lang="ru-RU"/>
        </a:p>
      </dgm:t>
    </dgm:pt>
    <dgm:pt modelId="{547DC5BE-6316-422C-9379-96E289FC00F2}" type="pres">
      <dgm:prSet presAssocID="{BD2A739C-EBCF-4906-B316-30F8F2F6D7DF}" presName="hierRoot2" presStyleCnt="0"/>
      <dgm:spPr/>
    </dgm:pt>
    <dgm:pt modelId="{8CBCD96B-CABF-4563-81CB-ED67C04564EA}" type="pres">
      <dgm:prSet presAssocID="{BD2A739C-EBCF-4906-B316-30F8F2F6D7DF}" presName="composite2" presStyleCnt="0"/>
      <dgm:spPr/>
    </dgm:pt>
    <dgm:pt modelId="{DD3DCCBC-D32D-4103-BA89-7D94E4A85EC7}" type="pres">
      <dgm:prSet presAssocID="{BD2A739C-EBCF-4906-B316-30F8F2F6D7DF}" presName="background2" presStyleLbl="node2" presStyleIdx="0" presStyleCnt="4"/>
      <dgm:spPr/>
    </dgm:pt>
    <dgm:pt modelId="{DEA229FA-A9DC-4982-BE51-28A3D06E66BD}" type="pres">
      <dgm:prSet presAssocID="{BD2A739C-EBCF-4906-B316-30F8F2F6D7DF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F04564-0AA3-4308-9A65-1A5A214D55E7}" type="pres">
      <dgm:prSet presAssocID="{BD2A739C-EBCF-4906-B316-30F8F2F6D7DF}" presName="hierChild3" presStyleCnt="0"/>
      <dgm:spPr/>
    </dgm:pt>
    <dgm:pt modelId="{28890FF5-66E6-4739-86FA-05724F9531BA}" type="pres">
      <dgm:prSet presAssocID="{4EE8E7FC-C7CC-4BDA-BB8D-D0594F18B0C7}" presName="Name10" presStyleLbl="parChTrans1D2" presStyleIdx="1" presStyleCnt="4"/>
      <dgm:spPr/>
      <dgm:t>
        <a:bodyPr/>
        <a:lstStyle/>
        <a:p>
          <a:endParaRPr lang="ru-RU"/>
        </a:p>
      </dgm:t>
    </dgm:pt>
    <dgm:pt modelId="{5F27F8D0-4AEE-4281-8AD6-871ED7223919}" type="pres">
      <dgm:prSet presAssocID="{BE254881-5469-4919-99FD-114A698E0E26}" presName="hierRoot2" presStyleCnt="0"/>
      <dgm:spPr/>
    </dgm:pt>
    <dgm:pt modelId="{A7196959-989A-4CA1-BCB0-0FDFE24A0F60}" type="pres">
      <dgm:prSet presAssocID="{BE254881-5469-4919-99FD-114A698E0E26}" presName="composite2" presStyleCnt="0"/>
      <dgm:spPr/>
    </dgm:pt>
    <dgm:pt modelId="{B999228F-1B43-46E9-99D9-3B91B59E33EA}" type="pres">
      <dgm:prSet presAssocID="{BE254881-5469-4919-99FD-114A698E0E26}" presName="background2" presStyleLbl="node2" presStyleIdx="1" presStyleCnt="4"/>
      <dgm:spPr/>
    </dgm:pt>
    <dgm:pt modelId="{241B6FBD-4A1A-447D-96D5-FC9A74FCE283}" type="pres">
      <dgm:prSet presAssocID="{BE254881-5469-4919-99FD-114A698E0E26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E1189D-2342-4413-A878-DDFF10AF18AA}" type="pres">
      <dgm:prSet presAssocID="{BE254881-5469-4919-99FD-114A698E0E26}" presName="hierChild3" presStyleCnt="0"/>
      <dgm:spPr/>
    </dgm:pt>
    <dgm:pt modelId="{B0D74621-B0A9-4460-AC1F-B999F3B508EA}" type="pres">
      <dgm:prSet presAssocID="{14B780DE-7F70-4784-B1BC-5FC455F55C9A}" presName="Name10" presStyleLbl="parChTrans1D2" presStyleIdx="2" presStyleCnt="4"/>
      <dgm:spPr/>
      <dgm:t>
        <a:bodyPr/>
        <a:lstStyle/>
        <a:p>
          <a:endParaRPr lang="ru-RU"/>
        </a:p>
      </dgm:t>
    </dgm:pt>
    <dgm:pt modelId="{CA29D432-DA36-489F-BF03-5496F0EBE946}" type="pres">
      <dgm:prSet presAssocID="{B5A0308E-E4EB-4E38-BD59-EACAB2B0EF1B}" presName="hierRoot2" presStyleCnt="0"/>
      <dgm:spPr/>
    </dgm:pt>
    <dgm:pt modelId="{5C0EB653-FC61-46E5-8BD8-3A3F4681B769}" type="pres">
      <dgm:prSet presAssocID="{B5A0308E-E4EB-4E38-BD59-EACAB2B0EF1B}" presName="composite2" presStyleCnt="0"/>
      <dgm:spPr/>
    </dgm:pt>
    <dgm:pt modelId="{7787415E-149A-4811-9BC7-BE836F241839}" type="pres">
      <dgm:prSet presAssocID="{B5A0308E-E4EB-4E38-BD59-EACAB2B0EF1B}" presName="background2" presStyleLbl="node2" presStyleIdx="2" presStyleCnt="4"/>
      <dgm:spPr/>
    </dgm:pt>
    <dgm:pt modelId="{E081A3E6-FA20-44E2-A171-701BB6F109A0}" type="pres">
      <dgm:prSet presAssocID="{B5A0308E-E4EB-4E38-BD59-EACAB2B0EF1B}" presName="text2" presStyleLbl="fgAcc2" presStyleIdx="2" presStyleCnt="4" custScaleX="1005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1BF91A-5E53-4279-8E02-81436B8C0AB3}" type="pres">
      <dgm:prSet presAssocID="{B5A0308E-E4EB-4E38-BD59-EACAB2B0EF1B}" presName="hierChild3" presStyleCnt="0"/>
      <dgm:spPr/>
    </dgm:pt>
    <dgm:pt modelId="{D4A2A9E6-30FA-4D4C-BA2B-9F7AD8E80132}" type="pres">
      <dgm:prSet presAssocID="{444682F1-5661-4E68-91D5-077128B26343}" presName="Name10" presStyleLbl="parChTrans1D2" presStyleIdx="3" presStyleCnt="4"/>
      <dgm:spPr/>
      <dgm:t>
        <a:bodyPr/>
        <a:lstStyle/>
        <a:p>
          <a:endParaRPr lang="ru-RU"/>
        </a:p>
      </dgm:t>
    </dgm:pt>
    <dgm:pt modelId="{5B34304E-C0D4-464C-9793-9B2041BAC531}" type="pres">
      <dgm:prSet presAssocID="{038E813A-398C-4A0F-B938-6747749C1BF0}" presName="hierRoot2" presStyleCnt="0"/>
      <dgm:spPr/>
    </dgm:pt>
    <dgm:pt modelId="{5A66F4C0-6B8D-4903-922B-11C7D072E6C8}" type="pres">
      <dgm:prSet presAssocID="{038E813A-398C-4A0F-B938-6747749C1BF0}" presName="composite2" presStyleCnt="0"/>
      <dgm:spPr/>
    </dgm:pt>
    <dgm:pt modelId="{9CAB17B2-6245-4D06-AACE-88240CCDA9D2}" type="pres">
      <dgm:prSet presAssocID="{038E813A-398C-4A0F-B938-6747749C1BF0}" presName="background2" presStyleLbl="node2" presStyleIdx="3" presStyleCnt="4"/>
      <dgm:spPr/>
    </dgm:pt>
    <dgm:pt modelId="{0347AF2D-7BF3-4662-96AD-0BE2EB2A35BD}" type="pres">
      <dgm:prSet presAssocID="{038E813A-398C-4A0F-B938-6747749C1BF0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07A4C4-0895-4636-AAEB-6FF8CC20F8CA}" type="pres">
      <dgm:prSet presAssocID="{038E813A-398C-4A0F-B938-6747749C1BF0}" presName="hierChild3" presStyleCnt="0"/>
      <dgm:spPr/>
    </dgm:pt>
  </dgm:ptLst>
  <dgm:cxnLst>
    <dgm:cxn modelId="{45C77F1A-CFC2-470F-8DE8-D17BF68B1E2F}" type="presOf" srcId="{FDCBEB31-49CF-431F-9DD7-93D6EA1BD71D}" destId="{AE634FD5-A55D-4412-8A13-915CFB831378}" srcOrd="0" destOrd="0" presId="urn:microsoft.com/office/officeart/2005/8/layout/hierarchy1"/>
    <dgm:cxn modelId="{49F424ED-E254-4B85-AB1B-AD1F92C90380}" type="presOf" srcId="{BD2A739C-EBCF-4906-B316-30F8F2F6D7DF}" destId="{DEA229FA-A9DC-4982-BE51-28A3D06E66BD}" srcOrd="0" destOrd="0" presId="urn:microsoft.com/office/officeart/2005/8/layout/hierarchy1"/>
    <dgm:cxn modelId="{14799DB5-496B-4A02-AF48-AE3591F51EDB}" srcId="{2F15E48E-AC24-40B8-A5A3-BD8FC9E99107}" destId="{FDCBEB31-49CF-431F-9DD7-93D6EA1BD71D}" srcOrd="0" destOrd="0" parTransId="{42923269-8069-4849-AEBD-89D9D73BBD74}" sibTransId="{06B6F4AB-8C85-443E-8B6C-0D607216E4F7}"/>
    <dgm:cxn modelId="{751980D4-C88B-4EAD-8B6C-CED0ADF4CDD0}" type="presOf" srcId="{8D7E089F-871B-46B2-AC90-B927638A7864}" destId="{B850C817-50EA-4B15-A3E6-0D076B171DDC}" srcOrd="0" destOrd="0" presId="urn:microsoft.com/office/officeart/2005/8/layout/hierarchy1"/>
    <dgm:cxn modelId="{F297E2A4-AB44-49F7-AAFA-6DCE905DBC08}" srcId="{FDCBEB31-49CF-431F-9DD7-93D6EA1BD71D}" destId="{BE254881-5469-4919-99FD-114A698E0E26}" srcOrd="1" destOrd="0" parTransId="{4EE8E7FC-C7CC-4BDA-BB8D-D0594F18B0C7}" sibTransId="{DDBDDF94-5074-4FFA-A939-1655A59CBE26}"/>
    <dgm:cxn modelId="{FA29BD85-B95F-46D1-8E46-03660E8525C3}" type="presOf" srcId="{14B780DE-7F70-4784-B1BC-5FC455F55C9A}" destId="{B0D74621-B0A9-4460-AC1F-B999F3B508EA}" srcOrd="0" destOrd="0" presId="urn:microsoft.com/office/officeart/2005/8/layout/hierarchy1"/>
    <dgm:cxn modelId="{14215B29-9543-4A4C-952B-3D158A5DE09F}" type="presOf" srcId="{2F15E48E-AC24-40B8-A5A3-BD8FC9E99107}" destId="{B4073FB9-7998-4D7F-8179-5A0C46AE077D}" srcOrd="0" destOrd="0" presId="urn:microsoft.com/office/officeart/2005/8/layout/hierarchy1"/>
    <dgm:cxn modelId="{8C2FF037-5E3C-4097-8903-692D3C5817C0}" type="presOf" srcId="{038E813A-398C-4A0F-B938-6747749C1BF0}" destId="{0347AF2D-7BF3-4662-96AD-0BE2EB2A35BD}" srcOrd="0" destOrd="0" presId="urn:microsoft.com/office/officeart/2005/8/layout/hierarchy1"/>
    <dgm:cxn modelId="{AC056600-7551-46BA-A509-888A9077554B}" srcId="{FDCBEB31-49CF-431F-9DD7-93D6EA1BD71D}" destId="{038E813A-398C-4A0F-B938-6747749C1BF0}" srcOrd="3" destOrd="0" parTransId="{444682F1-5661-4E68-91D5-077128B26343}" sibTransId="{6A59C743-8327-4239-AE62-2BD403A2EA92}"/>
    <dgm:cxn modelId="{E0B6F44B-306F-43B3-AC80-65C8AA823D37}" srcId="{FDCBEB31-49CF-431F-9DD7-93D6EA1BD71D}" destId="{BD2A739C-EBCF-4906-B316-30F8F2F6D7DF}" srcOrd="0" destOrd="0" parTransId="{8D7E089F-871B-46B2-AC90-B927638A7864}" sibTransId="{DE1944E6-C9AF-4F66-82E3-A4A61BFC8383}"/>
    <dgm:cxn modelId="{A4816D99-1934-45FA-A6F6-177A858B907D}" srcId="{FDCBEB31-49CF-431F-9DD7-93D6EA1BD71D}" destId="{B5A0308E-E4EB-4E38-BD59-EACAB2B0EF1B}" srcOrd="2" destOrd="0" parTransId="{14B780DE-7F70-4784-B1BC-5FC455F55C9A}" sibTransId="{90DA4854-D192-4F34-8E62-765EA106AC02}"/>
    <dgm:cxn modelId="{F12C3F3C-C3F7-4C19-8677-5C1EBECBECD9}" type="presOf" srcId="{4EE8E7FC-C7CC-4BDA-BB8D-D0594F18B0C7}" destId="{28890FF5-66E6-4739-86FA-05724F9531BA}" srcOrd="0" destOrd="0" presId="urn:microsoft.com/office/officeart/2005/8/layout/hierarchy1"/>
    <dgm:cxn modelId="{7A7A4292-0B1C-4579-863B-0DB741B9DA39}" type="presOf" srcId="{B5A0308E-E4EB-4E38-BD59-EACAB2B0EF1B}" destId="{E081A3E6-FA20-44E2-A171-701BB6F109A0}" srcOrd="0" destOrd="0" presId="urn:microsoft.com/office/officeart/2005/8/layout/hierarchy1"/>
    <dgm:cxn modelId="{2535E416-8687-40A0-AE6F-1A5780DD9456}" type="presOf" srcId="{444682F1-5661-4E68-91D5-077128B26343}" destId="{D4A2A9E6-30FA-4D4C-BA2B-9F7AD8E80132}" srcOrd="0" destOrd="0" presId="urn:microsoft.com/office/officeart/2005/8/layout/hierarchy1"/>
    <dgm:cxn modelId="{089E6F6E-C932-4DAD-8268-0F6AACB8AE90}" type="presOf" srcId="{BE254881-5469-4919-99FD-114A698E0E26}" destId="{241B6FBD-4A1A-447D-96D5-FC9A74FCE283}" srcOrd="0" destOrd="0" presId="urn:microsoft.com/office/officeart/2005/8/layout/hierarchy1"/>
    <dgm:cxn modelId="{E9B3FF35-F802-4550-AE5F-68BC66C534AB}" type="presParOf" srcId="{B4073FB9-7998-4D7F-8179-5A0C46AE077D}" destId="{810B7731-93E2-4003-8AE0-9C8285D36B4F}" srcOrd="0" destOrd="0" presId="urn:microsoft.com/office/officeart/2005/8/layout/hierarchy1"/>
    <dgm:cxn modelId="{B2A309C4-3D06-4F17-8E6B-4263530DA2EF}" type="presParOf" srcId="{810B7731-93E2-4003-8AE0-9C8285D36B4F}" destId="{BDE3DFE0-2529-48F9-ABC1-8A8C162B0EEB}" srcOrd="0" destOrd="0" presId="urn:microsoft.com/office/officeart/2005/8/layout/hierarchy1"/>
    <dgm:cxn modelId="{9FC80271-FB01-41B6-B8A6-1381BB8F401D}" type="presParOf" srcId="{BDE3DFE0-2529-48F9-ABC1-8A8C162B0EEB}" destId="{495A1C1F-AE52-4609-BA65-FC72F3354205}" srcOrd="0" destOrd="0" presId="urn:microsoft.com/office/officeart/2005/8/layout/hierarchy1"/>
    <dgm:cxn modelId="{F8DCAB78-05C0-4F16-8DFB-0E82705E2175}" type="presParOf" srcId="{BDE3DFE0-2529-48F9-ABC1-8A8C162B0EEB}" destId="{AE634FD5-A55D-4412-8A13-915CFB831378}" srcOrd="1" destOrd="0" presId="urn:microsoft.com/office/officeart/2005/8/layout/hierarchy1"/>
    <dgm:cxn modelId="{B5866E58-707B-4DB0-9AF4-5B1F4B8743A9}" type="presParOf" srcId="{810B7731-93E2-4003-8AE0-9C8285D36B4F}" destId="{3150D5DD-2369-4AE5-A364-55DB2492C295}" srcOrd="1" destOrd="0" presId="urn:microsoft.com/office/officeart/2005/8/layout/hierarchy1"/>
    <dgm:cxn modelId="{4C596303-3615-4622-B5CB-1FCD454CE0BF}" type="presParOf" srcId="{3150D5DD-2369-4AE5-A364-55DB2492C295}" destId="{B850C817-50EA-4B15-A3E6-0D076B171DDC}" srcOrd="0" destOrd="0" presId="urn:microsoft.com/office/officeart/2005/8/layout/hierarchy1"/>
    <dgm:cxn modelId="{F4F7BC1B-B154-43E2-A453-C626CC0CD786}" type="presParOf" srcId="{3150D5DD-2369-4AE5-A364-55DB2492C295}" destId="{547DC5BE-6316-422C-9379-96E289FC00F2}" srcOrd="1" destOrd="0" presId="urn:microsoft.com/office/officeart/2005/8/layout/hierarchy1"/>
    <dgm:cxn modelId="{E2B616FD-5840-487B-AE98-95E37FDA827A}" type="presParOf" srcId="{547DC5BE-6316-422C-9379-96E289FC00F2}" destId="{8CBCD96B-CABF-4563-81CB-ED67C04564EA}" srcOrd="0" destOrd="0" presId="urn:microsoft.com/office/officeart/2005/8/layout/hierarchy1"/>
    <dgm:cxn modelId="{7B7E57B8-6915-4B91-B123-5291F4AC7E9C}" type="presParOf" srcId="{8CBCD96B-CABF-4563-81CB-ED67C04564EA}" destId="{DD3DCCBC-D32D-4103-BA89-7D94E4A85EC7}" srcOrd="0" destOrd="0" presId="urn:microsoft.com/office/officeart/2005/8/layout/hierarchy1"/>
    <dgm:cxn modelId="{63DB649E-7F5B-4781-8747-82B7F26A33EF}" type="presParOf" srcId="{8CBCD96B-CABF-4563-81CB-ED67C04564EA}" destId="{DEA229FA-A9DC-4982-BE51-28A3D06E66BD}" srcOrd="1" destOrd="0" presId="urn:microsoft.com/office/officeart/2005/8/layout/hierarchy1"/>
    <dgm:cxn modelId="{5B87A8A1-88A0-4599-B89D-EF554CBE9060}" type="presParOf" srcId="{547DC5BE-6316-422C-9379-96E289FC00F2}" destId="{25F04564-0AA3-4308-9A65-1A5A214D55E7}" srcOrd="1" destOrd="0" presId="urn:microsoft.com/office/officeart/2005/8/layout/hierarchy1"/>
    <dgm:cxn modelId="{5EE07A24-6F53-4F81-A4A7-EB213629EC32}" type="presParOf" srcId="{3150D5DD-2369-4AE5-A364-55DB2492C295}" destId="{28890FF5-66E6-4739-86FA-05724F9531BA}" srcOrd="2" destOrd="0" presId="urn:microsoft.com/office/officeart/2005/8/layout/hierarchy1"/>
    <dgm:cxn modelId="{9F2202AC-CEE6-4971-81D3-F128C5D8D728}" type="presParOf" srcId="{3150D5DD-2369-4AE5-A364-55DB2492C295}" destId="{5F27F8D0-4AEE-4281-8AD6-871ED7223919}" srcOrd="3" destOrd="0" presId="urn:microsoft.com/office/officeart/2005/8/layout/hierarchy1"/>
    <dgm:cxn modelId="{0EA30107-D706-4C36-B01C-3B48320B195A}" type="presParOf" srcId="{5F27F8D0-4AEE-4281-8AD6-871ED7223919}" destId="{A7196959-989A-4CA1-BCB0-0FDFE24A0F60}" srcOrd="0" destOrd="0" presId="urn:microsoft.com/office/officeart/2005/8/layout/hierarchy1"/>
    <dgm:cxn modelId="{981C4114-719C-489C-8D9B-1804C79B4B1D}" type="presParOf" srcId="{A7196959-989A-4CA1-BCB0-0FDFE24A0F60}" destId="{B999228F-1B43-46E9-99D9-3B91B59E33EA}" srcOrd="0" destOrd="0" presId="urn:microsoft.com/office/officeart/2005/8/layout/hierarchy1"/>
    <dgm:cxn modelId="{5FE8A2DA-9708-4CE8-A8AA-AA4B0D1D4F20}" type="presParOf" srcId="{A7196959-989A-4CA1-BCB0-0FDFE24A0F60}" destId="{241B6FBD-4A1A-447D-96D5-FC9A74FCE283}" srcOrd="1" destOrd="0" presId="urn:microsoft.com/office/officeart/2005/8/layout/hierarchy1"/>
    <dgm:cxn modelId="{63690947-1514-4754-B0E4-61A4194DEF74}" type="presParOf" srcId="{5F27F8D0-4AEE-4281-8AD6-871ED7223919}" destId="{49E1189D-2342-4413-A878-DDFF10AF18AA}" srcOrd="1" destOrd="0" presId="urn:microsoft.com/office/officeart/2005/8/layout/hierarchy1"/>
    <dgm:cxn modelId="{15CD81E3-D1B7-42A4-997D-8054B85B0AE5}" type="presParOf" srcId="{3150D5DD-2369-4AE5-A364-55DB2492C295}" destId="{B0D74621-B0A9-4460-AC1F-B999F3B508EA}" srcOrd="4" destOrd="0" presId="urn:microsoft.com/office/officeart/2005/8/layout/hierarchy1"/>
    <dgm:cxn modelId="{96565FE7-AC30-4AAC-A8D0-74C217F115DF}" type="presParOf" srcId="{3150D5DD-2369-4AE5-A364-55DB2492C295}" destId="{CA29D432-DA36-489F-BF03-5496F0EBE946}" srcOrd="5" destOrd="0" presId="urn:microsoft.com/office/officeart/2005/8/layout/hierarchy1"/>
    <dgm:cxn modelId="{1FF7B53F-FEC2-4C97-AF43-F1A4C6C2266D}" type="presParOf" srcId="{CA29D432-DA36-489F-BF03-5496F0EBE946}" destId="{5C0EB653-FC61-46E5-8BD8-3A3F4681B769}" srcOrd="0" destOrd="0" presId="urn:microsoft.com/office/officeart/2005/8/layout/hierarchy1"/>
    <dgm:cxn modelId="{2EE37E56-D324-4C23-97D1-83C834AEE2E0}" type="presParOf" srcId="{5C0EB653-FC61-46E5-8BD8-3A3F4681B769}" destId="{7787415E-149A-4811-9BC7-BE836F241839}" srcOrd="0" destOrd="0" presId="urn:microsoft.com/office/officeart/2005/8/layout/hierarchy1"/>
    <dgm:cxn modelId="{1FB26B95-FAF9-4613-8339-8E4C61DD33B1}" type="presParOf" srcId="{5C0EB653-FC61-46E5-8BD8-3A3F4681B769}" destId="{E081A3E6-FA20-44E2-A171-701BB6F109A0}" srcOrd="1" destOrd="0" presId="urn:microsoft.com/office/officeart/2005/8/layout/hierarchy1"/>
    <dgm:cxn modelId="{1A2CA7CA-4B83-470E-B90B-E7EF80533B3F}" type="presParOf" srcId="{CA29D432-DA36-489F-BF03-5496F0EBE946}" destId="{981BF91A-5E53-4279-8E02-81436B8C0AB3}" srcOrd="1" destOrd="0" presId="urn:microsoft.com/office/officeart/2005/8/layout/hierarchy1"/>
    <dgm:cxn modelId="{73127513-350D-41B6-BA60-085D1D414F36}" type="presParOf" srcId="{3150D5DD-2369-4AE5-A364-55DB2492C295}" destId="{D4A2A9E6-30FA-4D4C-BA2B-9F7AD8E80132}" srcOrd="6" destOrd="0" presId="urn:microsoft.com/office/officeart/2005/8/layout/hierarchy1"/>
    <dgm:cxn modelId="{B37C88B5-6E6D-4DEC-8803-81EE4C2292FF}" type="presParOf" srcId="{3150D5DD-2369-4AE5-A364-55DB2492C295}" destId="{5B34304E-C0D4-464C-9793-9B2041BAC531}" srcOrd="7" destOrd="0" presId="urn:microsoft.com/office/officeart/2005/8/layout/hierarchy1"/>
    <dgm:cxn modelId="{FA9CC2B9-99BA-4F2D-8B6F-54D9A57BB026}" type="presParOf" srcId="{5B34304E-C0D4-464C-9793-9B2041BAC531}" destId="{5A66F4C0-6B8D-4903-922B-11C7D072E6C8}" srcOrd="0" destOrd="0" presId="urn:microsoft.com/office/officeart/2005/8/layout/hierarchy1"/>
    <dgm:cxn modelId="{CD60EB9E-EBE7-4EE4-B70C-FAC3A3066026}" type="presParOf" srcId="{5A66F4C0-6B8D-4903-922B-11C7D072E6C8}" destId="{9CAB17B2-6245-4D06-AACE-88240CCDA9D2}" srcOrd="0" destOrd="0" presId="urn:microsoft.com/office/officeart/2005/8/layout/hierarchy1"/>
    <dgm:cxn modelId="{DAF14E7B-D2B1-49FA-BD80-CD4AEFB795C2}" type="presParOf" srcId="{5A66F4C0-6B8D-4903-922B-11C7D072E6C8}" destId="{0347AF2D-7BF3-4662-96AD-0BE2EB2A35BD}" srcOrd="1" destOrd="0" presId="urn:microsoft.com/office/officeart/2005/8/layout/hierarchy1"/>
    <dgm:cxn modelId="{C7EF5746-CAE4-45A4-AB9F-8D01355F34B1}" type="presParOf" srcId="{5B34304E-C0D4-464C-9793-9B2041BAC531}" destId="{1607A4C4-0895-4636-AAEB-6FF8CC20F8C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A2A9E6-30FA-4D4C-BA2B-9F7AD8E80132}">
      <dsp:nvSpPr>
        <dsp:cNvPr id="0" name=""/>
        <dsp:cNvSpPr/>
      </dsp:nvSpPr>
      <dsp:spPr>
        <a:xfrm>
          <a:off x="4455340" y="2977589"/>
          <a:ext cx="3500433" cy="5543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804"/>
              </a:lnTo>
              <a:lnTo>
                <a:pt x="3500433" y="377804"/>
              </a:lnTo>
              <a:lnTo>
                <a:pt x="3500433" y="554396"/>
              </a:lnTo>
            </a:path>
          </a:pathLst>
        </a:custGeom>
        <a:noFill/>
        <a:ln w="15875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D74621-B0A9-4460-AC1F-B999F3B508EA}">
      <dsp:nvSpPr>
        <dsp:cNvPr id="0" name=""/>
        <dsp:cNvSpPr/>
      </dsp:nvSpPr>
      <dsp:spPr>
        <a:xfrm>
          <a:off x="4455340" y="2977589"/>
          <a:ext cx="1164920" cy="5543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804"/>
              </a:lnTo>
              <a:lnTo>
                <a:pt x="1164920" y="377804"/>
              </a:lnTo>
              <a:lnTo>
                <a:pt x="1164920" y="554396"/>
              </a:lnTo>
            </a:path>
          </a:pathLst>
        </a:custGeom>
        <a:noFill/>
        <a:ln w="15875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890FF5-66E6-4739-86FA-05724F9531BA}">
      <dsp:nvSpPr>
        <dsp:cNvPr id="0" name=""/>
        <dsp:cNvSpPr/>
      </dsp:nvSpPr>
      <dsp:spPr>
        <a:xfrm>
          <a:off x="3284748" y="2977589"/>
          <a:ext cx="1170591" cy="554396"/>
        </a:xfrm>
        <a:custGeom>
          <a:avLst/>
          <a:gdLst/>
          <a:ahLst/>
          <a:cxnLst/>
          <a:rect l="0" t="0" r="0" b="0"/>
          <a:pathLst>
            <a:path>
              <a:moveTo>
                <a:pt x="1170591" y="0"/>
              </a:moveTo>
              <a:lnTo>
                <a:pt x="1170591" y="377804"/>
              </a:lnTo>
              <a:lnTo>
                <a:pt x="0" y="377804"/>
              </a:lnTo>
              <a:lnTo>
                <a:pt x="0" y="554396"/>
              </a:lnTo>
            </a:path>
          </a:pathLst>
        </a:custGeom>
        <a:noFill/>
        <a:ln w="15875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50C817-50EA-4B15-A3E6-0D076B171DDC}">
      <dsp:nvSpPr>
        <dsp:cNvPr id="0" name=""/>
        <dsp:cNvSpPr/>
      </dsp:nvSpPr>
      <dsp:spPr>
        <a:xfrm>
          <a:off x="954906" y="2977589"/>
          <a:ext cx="3500433" cy="554396"/>
        </a:xfrm>
        <a:custGeom>
          <a:avLst/>
          <a:gdLst/>
          <a:ahLst/>
          <a:cxnLst/>
          <a:rect l="0" t="0" r="0" b="0"/>
          <a:pathLst>
            <a:path>
              <a:moveTo>
                <a:pt x="3500433" y="0"/>
              </a:moveTo>
              <a:lnTo>
                <a:pt x="3500433" y="377804"/>
              </a:lnTo>
              <a:lnTo>
                <a:pt x="0" y="377804"/>
              </a:lnTo>
              <a:lnTo>
                <a:pt x="0" y="554396"/>
              </a:lnTo>
            </a:path>
          </a:pathLst>
        </a:custGeom>
        <a:noFill/>
        <a:ln w="15875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5A1C1F-AE52-4609-BA65-FC72F3354205}">
      <dsp:nvSpPr>
        <dsp:cNvPr id="0" name=""/>
        <dsp:cNvSpPr/>
      </dsp:nvSpPr>
      <dsp:spPr>
        <a:xfrm>
          <a:off x="2697678" y="1252807"/>
          <a:ext cx="3515324" cy="1724782"/>
        </a:xfrm>
        <a:prstGeom prst="roundRect">
          <a:avLst>
            <a:gd name="adj" fmla="val 10000"/>
          </a:avLst>
        </a:prstGeom>
        <a:solidFill>
          <a:schemeClr val="accent3">
            <a:alpha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634FD5-A55D-4412-8A13-915CFB831378}">
      <dsp:nvSpPr>
        <dsp:cNvPr id="0" name=""/>
        <dsp:cNvSpPr/>
      </dsp:nvSpPr>
      <dsp:spPr>
        <a:xfrm>
          <a:off x="2909481" y="1454020"/>
          <a:ext cx="3515324" cy="1724782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44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Причины непослушания</a:t>
          </a:r>
        </a:p>
      </dsp:txBody>
      <dsp:txXfrm>
        <a:off x="2959998" y="1504537"/>
        <a:ext cx="3414290" cy="1623748"/>
      </dsp:txXfrm>
    </dsp:sp>
    <dsp:sp modelId="{DD3DCCBC-D32D-4103-BA89-7D94E4A85EC7}">
      <dsp:nvSpPr>
        <dsp:cNvPr id="0" name=""/>
        <dsp:cNvSpPr/>
      </dsp:nvSpPr>
      <dsp:spPr>
        <a:xfrm>
          <a:off x="1789" y="3531985"/>
          <a:ext cx="1906233" cy="1210458"/>
        </a:xfrm>
        <a:prstGeom prst="roundRect">
          <a:avLst>
            <a:gd name="adj" fmla="val 10000"/>
          </a:avLst>
        </a:prstGeom>
        <a:solidFill>
          <a:schemeClr val="accent3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A229FA-A9DC-4982-BE51-28A3D06E66BD}">
      <dsp:nvSpPr>
        <dsp:cNvPr id="0" name=""/>
        <dsp:cNvSpPr/>
      </dsp:nvSpPr>
      <dsp:spPr>
        <a:xfrm>
          <a:off x="213593" y="3733199"/>
          <a:ext cx="1906233" cy="1210458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Борьба за внимание</a:t>
          </a:r>
        </a:p>
      </dsp:txBody>
      <dsp:txXfrm>
        <a:off x="249046" y="3768652"/>
        <a:ext cx="1835327" cy="1139552"/>
      </dsp:txXfrm>
    </dsp:sp>
    <dsp:sp modelId="{B999228F-1B43-46E9-99D9-3B91B59E33EA}">
      <dsp:nvSpPr>
        <dsp:cNvPr id="0" name=""/>
        <dsp:cNvSpPr/>
      </dsp:nvSpPr>
      <dsp:spPr>
        <a:xfrm>
          <a:off x="2331631" y="3531985"/>
          <a:ext cx="1906233" cy="1210458"/>
        </a:xfrm>
        <a:prstGeom prst="roundRect">
          <a:avLst>
            <a:gd name="adj" fmla="val 10000"/>
          </a:avLst>
        </a:prstGeom>
        <a:solidFill>
          <a:schemeClr val="accent3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41B6FBD-4A1A-447D-96D5-FC9A74FCE283}">
      <dsp:nvSpPr>
        <dsp:cNvPr id="0" name=""/>
        <dsp:cNvSpPr/>
      </dsp:nvSpPr>
      <dsp:spPr>
        <a:xfrm>
          <a:off x="2543435" y="3733199"/>
          <a:ext cx="1906233" cy="1210458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rect">
            <a:fillToRect l="100000" t="100000"/>
          </a:path>
          <a:tileRect r="-100000" b="-100000"/>
        </a:gra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Борьба против чрезмерной власти и опеки</a:t>
          </a:r>
        </a:p>
      </dsp:txBody>
      <dsp:txXfrm>
        <a:off x="2578888" y="3768652"/>
        <a:ext cx="1835327" cy="1139552"/>
      </dsp:txXfrm>
    </dsp:sp>
    <dsp:sp modelId="{7787415E-149A-4811-9BC7-BE836F241839}">
      <dsp:nvSpPr>
        <dsp:cNvPr id="0" name=""/>
        <dsp:cNvSpPr/>
      </dsp:nvSpPr>
      <dsp:spPr>
        <a:xfrm>
          <a:off x="4661472" y="3531985"/>
          <a:ext cx="1917575" cy="1210458"/>
        </a:xfrm>
        <a:prstGeom prst="roundRect">
          <a:avLst>
            <a:gd name="adj" fmla="val 10000"/>
          </a:avLst>
        </a:prstGeom>
        <a:solidFill>
          <a:schemeClr val="accent3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81A3E6-FA20-44E2-A171-701BB6F109A0}">
      <dsp:nvSpPr>
        <dsp:cNvPr id="0" name=""/>
        <dsp:cNvSpPr/>
      </dsp:nvSpPr>
      <dsp:spPr>
        <a:xfrm>
          <a:off x="4873276" y="3733199"/>
          <a:ext cx="1917575" cy="1210458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Обида на родителей, желание отомстить</a:t>
          </a:r>
        </a:p>
      </dsp:txBody>
      <dsp:txXfrm>
        <a:off x="4908729" y="3768652"/>
        <a:ext cx="1846669" cy="1139552"/>
      </dsp:txXfrm>
    </dsp:sp>
    <dsp:sp modelId="{9CAB17B2-6245-4D06-AACE-88240CCDA9D2}">
      <dsp:nvSpPr>
        <dsp:cNvPr id="0" name=""/>
        <dsp:cNvSpPr/>
      </dsp:nvSpPr>
      <dsp:spPr>
        <a:xfrm>
          <a:off x="7002656" y="3531985"/>
          <a:ext cx="1906233" cy="1210458"/>
        </a:xfrm>
        <a:prstGeom prst="roundRect">
          <a:avLst>
            <a:gd name="adj" fmla="val 10000"/>
          </a:avLst>
        </a:prstGeom>
        <a:solidFill>
          <a:schemeClr val="accent3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47AF2D-7BF3-4662-96AD-0BE2EB2A35BD}">
      <dsp:nvSpPr>
        <dsp:cNvPr id="0" name=""/>
        <dsp:cNvSpPr/>
      </dsp:nvSpPr>
      <dsp:spPr>
        <a:xfrm>
          <a:off x="7214460" y="3733199"/>
          <a:ext cx="1906233" cy="1210458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46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rect">
            <a:fillToRect l="100000" t="100000"/>
          </a:path>
          <a:tileRect r="-100000" b="-100000"/>
        </a:gra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bg1"/>
              </a:solidFill>
            </a:rPr>
            <a:t>Заниженная самооценка у ребенка</a:t>
          </a:r>
        </a:p>
      </dsp:txBody>
      <dsp:txXfrm>
        <a:off x="7249913" y="3768652"/>
        <a:ext cx="1835327" cy="11395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E8CCE-03B1-440A-9BAD-E30CB47EDCB4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00DD5-3D01-432E-AFB6-DF817C77EE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138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A95B7-F28F-426C-A8AB-D7410FD45E29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67B93-99DE-473B-BE9D-C6A32FB2C9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931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D32B2-577C-4E4A-8D89-EDDFA5E1A552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ADE12-FE31-48CB-995F-DECE641837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541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/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ED06D-AE40-42A1-9353-ED6FBC7AF110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9B81C-F05E-4047-9173-75A2CE9256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265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156F6-24A0-4F41-9219-43CFF92F85F1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322DE-6434-4D09-8693-2A3A3C73AF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6893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9FA45-79A1-468A-8C0E-53A16A2850E0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7B4F4-E83A-41B9-A2BC-6591CFAE0A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666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19BE4-7870-43C3-9617-5C34DABA442C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38A8C-8301-4248-9D68-AFB13080F5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111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6F27B-3A7C-4A68-825F-1B21BAD59CB4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C1B15-8671-4773-A5FF-7066041D35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793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448E1-5911-4DC8-BDF3-078C15A50E1F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4FD85-6438-4D9A-9920-0870914C0B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0669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08C56-5BEA-4D28-B8DA-2370D954F02F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D32A4-58F1-4B3C-91BB-360B482DA1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321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F8CD4-7B96-4EC8-9B26-B392F5E4F9BE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E0588-B3A6-48D2-B198-9DA82F5FDD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396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86516-6E79-44D0-BB9A-7635E73B3AAD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685EB-07D0-40ED-AA6E-72F3150135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5646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0E088-C2BF-45CE-9897-6988D87DE55D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F703A-77F3-4B8B-A841-870A5C6B36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9838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7EE5F-58C8-460C-9777-F57FB242CDA8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044EC-70D4-471E-8C09-E199C8FD89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808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06AF7-A260-4795-A90A-CF1F0C47F7F7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A4967-82E6-4A74-96AC-E682D4B333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187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2"/>
          <p:cNvSpPr txBox="1"/>
          <p:nvPr/>
        </p:nvSpPr>
        <p:spPr>
          <a:xfrm>
            <a:off x="1001713" y="754063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“</a:t>
            </a:r>
          </a:p>
        </p:txBody>
      </p:sp>
      <p:sp>
        <p:nvSpPr>
          <p:cNvPr id="7" name="TextBox 13"/>
          <p:cNvSpPr txBox="1"/>
          <p:nvPr/>
        </p:nvSpPr>
        <p:spPr>
          <a:xfrm>
            <a:off x="10556875" y="2994025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8A3CB-9D53-401D-BAF9-3F1FD0675DC1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096D5-E23D-473F-817B-0E67EC0C5C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1462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E81D1-A8F9-449E-8873-37CB984C6A8C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F31F6-72EE-47D8-B70F-B047EF26DC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3659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Date Placeholder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EE3D1-F4F6-45A3-B0DC-5C614A5591A9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EDB12-0D99-4BD0-9B63-834F572B0B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9986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Date Placeholder 2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E8A9A-E5DB-4232-B080-E764472B51D9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26EF5-59F6-4D75-A5DC-6EF4EACAC5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2267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DE55A-7994-4F13-A49F-7A15A09AA6E7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8A821-DED4-48C0-880C-E709C5440A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1460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8C76A-EC5B-4D50-A84F-62FC8639663D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8E9C1-F388-49A2-8D26-7DD2960D6C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720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91528-4341-4F7A-A9B9-B9A0AF0AA32D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19146-BBE9-4A02-B03F-33764D6FB5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192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24A2-0B6F-4EFD-899A-A1FC6D3C18C4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7A283-72B1-40CE-89FC-18AD019A31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508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36E3-CA92-4DE1-99B7-DC7605087C73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282E5-BF68-4E71-94F3-B49974498D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871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61F95-E2A5-48D0-AEA1-55EB94999128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E1018-66F7-4405-86A4-81B48090A8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731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0EFE8-12B6-4ABA-9320-CAE91374E6AF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3082B-9BD0-4A0E-8A73-1FA94F6856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502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BC73A-2CD4-459C-AC6B-426B4F0DFCEA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DCB86-9D69-45A1-B019-28A653BF20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787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87F11-2F73-4A01-A315-0D4335D0173A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D9767-8E1C-4A6E-9CE8-CF809D9C45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261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4455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44550" y="1828800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00099A-8F40-4D71-8E29-54D1C2EDA8B1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695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F194F0-87EC-41A0-8232-BC4108E0AF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4" r:id="rId2"/>
    <p:sldLayoutId id="2147483713" r:id="rId3"/>
    <p:sldLayoutId id="2147483712" r:id="rId4"/>
    <p:sldLayoutId id="2147483711" r:id="rId5"/>
    <p:sldLayoutId id="2147483710" r:id="rId6"/>
    <p:sldLayoutId id="2147483709" r:id="rId7"/>
    <p:sldLayoutId id="2147483708" r:id="rId8"/>
    <p:sldLayoutId id="2147483707" r:id="rId9"/>
    <p:sldLayoutId id="2147483706" r:id="rId10"/>
    <p:sldLayoutId id="2147483705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100000">
              <a:srgbClr val="B8B8B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619125"/>
            <a:ext cx="10363200" cy="1595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366963"/>
            <a:ext cx="10363200" cy="3424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8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688A112-2440-49F3-9B5B-27434C076386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5883275"/>
            <a:ext cx="66722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3" y="5883275"/>
            <a:ext cx="7635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A7040F2-FA42-4B70-98B2-5AF1F047AC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  <p:sldLayoutId id="2147483730" r:id="rId15"/>
    <p:sldLayoutId id="2147483731" r:id="rId16"/>
    <p:sldLayoutId id="2147483732" r:id="rId17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9pPr>
    </p:titleStyle>
    <p:bodyStyle>
      <a:lvl1pPr marL="228600" indent="-228600" algn="l" rtl="0" fontAlgn="base">
        <a:lnSpc>
          <a:spcPct val="120000"/>
        </a:lnSpc>
        <a:spcBef>
          <a:spcPts val="100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2000" kern="1200" cap="all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kern="1200" cap="all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1600" kern="1200" cap="all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1400" kern="1200" cap="all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1400" kern="1200" cap="all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2.xml"/><Relationship Id="rId7" Type="http://schemas.openxmlformats.org/officeDocument/2006/relationships/slide" Target="slide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2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tudme.org/46504/pedagogika/stili_semeynogo_vospitaniya" TargetMode="External"/><Relationship Id="rId2" Type="http://schemas.openxmlformats.org/officeDocument/2006/relationships/hyperlink" Target="http://nsportal.ru/detskiy-sad/materialy-dlya-roditeley/2013/08/31/stili-semeynogo-vospitaniya-prezentatsiya" TargetMode="Externa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://nsportal.ru/shkola/administrirovanie-shkoly/library/2013/11/25/stili-semeynogo-vospitaniy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png"/><Relationship Id="rId5" Type="http://schemas.openxmlformats.org/officeDocument/2006/relationships/slide" Target="slide1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8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663" y="1365250"/>
            <a:ext cx="64897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69037" y="614597"/>
            <a:ext cx="10043409" cy="523220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viar Dreams" panose="020B0402020204090504" pitchFamily="34" charset="0"/>
              </a:rPr>
              <a:t>А Вы знаете что-нибудь о стилях семейного воспитания?</a:t>
            </a:r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127000" y="2535238"/>
            <a:ext cx="26336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iar Dreams" panose="020B0402020204090504" pitchFamily="34" charset="0"/>
              </a:rPr>
              <a:t>Немного о стилях воспитания</a:t>
            </a:r>
          </a:p>
        </p:txBody>
      </p:sp>
      <p:sp>
        <p:nvSpPr>
          <p:cNvPr id="9" name="TextBox 8">
            <a:hlinkClick r:id="rId4" action="ppaction://hlinksldjump"/>
          </p:cNvPr>
          <p:cNvSpPr txBox="1"/>
          <p:nvPr/>
        </p:nvSpPr>
        <p:spPr>
          <a:xfrm>
            <a:off x="877888" y="4775200"/>
            <a:ext cx="376713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iar Dreams" panose="020B0402020204090504" pitchFamily="34" charset="0"/>
              </a:rPr>
              <a:t>Немного о самооценке</a:t>
            </a:r>
          </a:p>
        </p:txBody>
      </p:sp>
      <p:sp>
        <p:nvSpPr>
          <p:cNvPr id="10" name="TextBox 9">
            <a:hlinkClick r:id="rId5" action="ppaction://hlinksldjump"/>
          </p:cNvPr>
          <p:cNvSpPr txBox="1"/>
          <p:nvPr/>
        </p:nvSpPr>
        <p:spPr>
          <a:xfrm>
            <a:off x="4991100" y="5251450"/>
            <a:ext cx="37655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iar Dreams" panose="020B0402020204090504" pitchFamily="34" charset="0"/>
              </a:rPr>
              <a:t>Советы родителям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viar Dreams" panose="020B0402020204090504" pitchFamily="34" charset="0"/>
            </a:endParaRPr>
          </a:p>
        </p:txBody>
      </p:sp>
      <p:sp>
        <p:nvSpPr>
          <p:cNvPr id="11" name="TextBox 10">
            <a:hlinkClick r:id="rId6" action="ppaction://hlinksldjump"/>
          </p:cNvPr>
          <p:cNvSpPr txBox="1"/>
          <p:nvPr/>
        </p:nvSpPr>
        <p:spPr>
          <a:xfrm>
            <a:off x="9250363" y="2162175"/>
            <a:ext cx="30543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iar Dreams" panose="020B0402020204090504" pitchFamily="34" charset="0"/>
              </a:rPr>
              <a:t>Причины непослушания</a:t>
            </a:r>
          </a:p>
        </p:txBody>
      </p:sp>
      <p:sp>
        <p:nvSpPr>
          <p:cNvPr id="12" name="TextBox 11">
            <a:hlinkClick r:id="rId7" action="ppaction://hlinksldjump"/>
          </p:cNvPr>
          <p:cNvSpPr txBox="1"/>
          <p:nvPr/>
        </p:nvSpPr>
        <p:spPr>
          <a:xfrm>
            <a:off x="9429750" y="3705225"/>
            <a:ext cx="25828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iar Dreams" panose="020B0402020204090504" pitchFamily="34" charset="0"/>
              </a:rPr>
              <a:t>Как успокоить детскую истерику?</a:t>
            </a:r>
          </a:p>
        </p:txBody>
      </p:sp>
      <p:sp>
        <p:nvSpPr>
          <p:cNvPr id="13" name="TextBox 12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10331865" y="6370638"/>
            <a:ext cx="186013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i="1" dirty="0">
                <a:latin typeface="Tw Cen MT" pitchFamily="34" charset="0"/>
              </a:rPr>
              <a:t>Источники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77759" y="6144426"/>
            <a:ext cx="1600258" cy="596099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000" b="1" i="1" dirty="0" err="1" smtClean="0"/>
              <a:t>Казеичева</a:t>
            </a:r>
            <a:r>
              <a:rPr lang="ru-RU" sz="1000" b="1" i="1" dirty="0" smtClean="0"/>
              <a:t> и. н.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000" b="1" i="1" dirty="0" smtClean="0"/>
              <a:t>Педагог-психолог</a:t>
            </a:r>
            <a:endParaRPr lang="ru-RU" sz="1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Источники</a:t>
            </a:r>
          </a:p>
        </p:txBody>
      </p:sp>
      <p:sp>
        <p:nvSpPr>
          <p:cNvPr id="40962" name="TextBox 4"/>
          <p:cNvSpPr txBox="1">
            <a:spLocks noChangeArrowheads="1"/>
          </p:cNvSpPr>
          <p:nvPr/>
        </p:nvSpPr>
        <p:spPr bwMode="auto">
          <a:xfrm>
            <a:off x="1484313" y="2084388"/>
            <a:ext cx="9339262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ru-RU">
                <a:latin typeface="Tw Cen MT" pitchFamily="34" charset="0"/>
                <a:hlinkClick r:id="rId2"/>
              </a:rPr>
              <a:t>http://nsportal.ru/detskiy-sad/materialy-dlya-roditeley/2013/08/31/stili-semeynogo-vospitaniya-prezentatsiya</a:t>
            </a:r>
            <a:endParaRPr lang="ru-RU" altLang="ru-RU">
              <a:latin typeface="Tw Cen MT" pitchFamily="34" charset="0"/>
            </a:endParaRPr>
          </a:p>
          <a:p>
            <a:pPr>
              <a:buFontTx/>
              <a:buAutoNum type="arabicPeriod"/>
            </a:pPr>
            <a:r>
              <a:rPr lang="en-US" altLang="ru-RU">
                <a:latin typeface="Tw Cen MT" pitchFamily="34" charset="0"/>
                <a:hlinkClick r:id="rId3"/>
              </a:rPr>
              <a:t>http://studme.org/46504/pedagogika/stili_semeynogo_vospitaniya</a:t>
            </a:r>
            <a:endParaRPr lang="ru-RU" altLang="ru-RU">
              <a:latin typeface="Tw Cen MT" pitchFamily="34" charset="0"/>
            </a:endParaRPr>
          </a:p>
          <a:p>
            <a:pPr>
              <a:buFontTx/>
              <a:buAutoNum type="arabicPeriod"/>
            </a:pPr>
            <a:r>
              <a:rPr lang="en-US" altLang="ru-RU">
                <a:latin typeface="Tw Cen MT" pitchFamily="34" charset="0"/>
                <a:hlinkClick r:id="rId4"/>
              </a:rPr>
              <a:t>http://nsportal.ru/shkola/administrirovanie-shkoly/library/2013/11/25/stili-semeynogo-vospitaniya</a:t>
            </a:r>
            <a:endParaRPr lang="ru-RU" altLang="ru-RU">
              <a:latin typeface="Tw Cen MT" pitchFamily="34" charset="0"/>
            </a:endParaRPr>
          </a:p>
          <a:p>
            <a:pPr>
              <a:buFontTx/>
              <a:buAutoNum type="arabicPeriod"/>
            </a:pPr>
            <a:endParaRPr lang="ru-RU" altLang="ru-RU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противолежащие углы 2"/>
          <p:cNvSpPr/>
          <p:nvPr/>
        </p:nvSpPr>
        <p:spPr>
          <a:xfrm>
            <a:off x="1678898" y="524656"/>
            <a:ext cx="2113613" cy="5816184"/>
          </a:xfrm>
          <a:prstGeom prst="round2Diag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65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: скругленные противолежащие углы 4">
            <a:hlinkClick r:id="rId2" action="ppaction://hlinksldjump"/>
          </p:cNvPr>
          <p:cNvSpPr/>
          <p:nvPr/>
        </p:nvSpPr>
        <p:spPr>
          <a:xfrm>
            <a:off x="4187825" y="523875"/>
            <a:ext cx="6475413" cy="1544638"/>
          </a:xfrm>
          <a:prstGeom prst="round2Diag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12000">
                <a:schemeClr val="accent1">
                  <a:lumMod val="0"/>
                  <a:lumOff val="100000"/>
                </a:schemeClr>
              </a:gs>
              <a:gs pos="84000">
                <a:schemeClr val="accent1">
                  <a:lumMod val="100000"/>
                </a:schemeClr>
              </a:gs>
            </a:gsLst>
            <a:path path="rect">
              <a:fillToRect l="100000" b="100000"/>
            </a:path>
            <a:tileRect t="-100000" r="-10000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: скругленные противолежащие углы 5">
            <a:hlinkClick r:id="rId3" action="ppaction://hlinksldjump"/>
          </p:cNvPr>
          <p:cNvSpPr/>
          <p:nvPr/>
        </p:nvSpPr>
        <p:spPr>
          <a:xfrm>
            <a:off x="4187825" y="2622550"/>
            <a:ext cx="6475413" cy="1544638"/>
          </a:xfrm>
          <a:prstGeom prst="round2DiagRect">
            <a:avLst/>
          </a:prstGeom>
          <a:gradFill>
            <a:gsLst>
              <a:gs pos="71000">
                <a:srgbClr val="FF0000"/>
              </a:gs>
              <a:gs pos="4000">
                <a:schemeClr val="accent1">
                  <a:lumMod val="0"/>
                  <a:lumOff val="100000"/>
                </a:schemeClr>
              </a:gs>
              <a:gs pos="0">
                <a:schemeClr val="accent1">
                  <a:lumMod val="100000"/>
                </a:schemeClr>
              </a:gs>
            </a:gsLst>
            <a:path path="rect">
              <a:fillToRect l="100000" b="100000"/>
            </a:path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: скругленные противолежащие углы 6">
            <a:hlinkClick r:id="rId4" action="ppaction://hlinksldjump"/>
          </p:cNvPr>
          <p:cNvSpPr/>
          <p:nvPr/>
        </p:nvSpPr>
        <p:spPr>
          <a:xfrm>
            <a:off x="4187825" y="4797425"/>
            <a:ext cx="6475413" cy="1543050"/>
          </a:xfrm>
          <a:prstGeom prst="round2Diag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rect">
              <a:fillToRect l="100000" b="100000"/>
            </a:path>
            <a:tileRect t="-100000" r="-10000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 rot="16200000">
            <a:off x="192882" y="3109118"/>
            <a:ext cx="508635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iar Dreams" panose="020B0402020204090504" pitchFamily="34" charset="0"/>
              </a:rPr>
              <a:t>Стили воспитания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10250" y="3103563"/>
            <a:ext cx="46482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iar Dreams" panose="020B0402020204090504" pitchFamily="34" charset="0"/>
              </a:rPr>
              <a:t>Авторитарный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38788" y="874713"/>
            <a:ext cx="37719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iar Dreams" panose="020B0402020204090504" pitchFamily="34" charset="0"/>
              </a:rPr>
              <a:t>Авторитетный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10250" y="5276850"/>
            <a:ext cx="41910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iar Dreams" panose="020B0402020204090504" pitchFamily="34" charset="0"/>
              </a:rPr>
              <a:t>Либеральный</a:t>
            </a:r>
          </a:p>
        </p:txBody>
      </p:sp>
      <p:pic>
        <p:nvPicPr>
          <p:cNvPr id="32779" name="Рисунок 11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5903913"/>
            <a:ext cx="9540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 rot="5400000">
            <a:off x="1603376" y="2112962"/>
            <a:ext cx="4152900" cy="2803525"/>
          </a:xfrm>
          <a:prstGeom prst="flowChartPunchedTape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2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lin ang="2700000" scaled="1"/>
            <a:tileRect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Блок-схема: перфолента 2"/>
          <p:cNvSpPr>
            <a:spLocks noChangeArrowheads="1"/>
          </p:cNvSpPr>
          <p:nvPr/>
        </p:nvSpPr>
        <p:spPr bwMode="auto">
          <a:xfrm rot="5400000">
            <a:off x="4281488" y="2116138"/>
            <a:ext cx="4198937" cy="2801937"/>
          </a:xfrm>
          <a:prstGeom prst="flowChartPunchedTape">
            <a:avLst/>
          </a:prstGeom>
          <a:gradFill rotWithShape="1">
            <a:gsLst>
              <a:gs pos="0">
                <a:srgbClr val="9D6B1F"/>
              </a:gs>
              <a:gs pos="14000">
                <a:srgbClr val="E8C48C"/>
              </a:gs>
              <a:gs pos="28999">
                <a:srgbClr val="DA9F45"/>
              </a:gs>
              <a:gs pos="100000">
                <a:srgbClr val="DA9F45"/>
              </a:gs>
            </a:gsLst>
            <a:lin ang="2700000" scaled="1"/>
          </a:gradFill>
          <a:ln w="15875" algn="ctr">
            <a:solidFill>
              <a:srgbClr val="2077AF"/>
            </a:solidFill>
            <a:miter lim="800000"/>
            <a:headEnd/>
            <a:tailEnd/>
          </a:ln>
          <a:effectLst>
            <a:outerShdw dist="38100" algn="l" rotWithShape="0">
              <a:srgbClr val="000000">
                <a:alpha val="39999"/>
              </a:srgbClr>
            </a:outerShdw>
          </a:effectLst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4" name="Блок-схема: перфолента 3"/>
          <p:cNvSpPr/>
          <p:nvPr/>
        </p:nvSpPr>
        <p:spPr>
          <a:xfrm rot="5400000">
            <a:off x="7005638" y="2112962"/>
            <a:ext cx="4152900" cy="2803525"/>
          </a:xfrm>
          <a:prstGeom prst="flowChartPunchedTape">
            <a:avLst/>
          </a:prstGeom>
          <a:gradFill flip="none" rotWithShape="1">
            <a:gsLst>
              <a:gs pos="24000">
                <a:schemeClr val="accent3">
                  <a:lumMod val="67000"/>
                </a:schemeClr>
              </a:gs>
              <a:gs pos="87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path path="rect">
              <a:fillToRect l="100000" t="100000"/>
            </a:path>
            <a:tileRect r="-100000" b="-10000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443397" y="599607"/>
            <a:ext cx="2278505" cy="599606"/>
          </a:xfrm>
          <a:prstGeom prst="flowChartAlternateProcess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5226571" y="599607"/>
            <a:ext cx="2278505" cy="599606"/>
          </a:xfrm>
          <a:prstGeom prst="flowChartAlternateProcess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7927299" y="599607"/>
            <a:ext cx="2278505" cy="599606"/>
          </a:xfrm>
          <a:prstGeom prst="flowChartAlternateProcess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524360" y="623888"/>
            <a:ext cx="2058753" cy="8318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iar Dreams" panose="020B0402020204090504" pitchFamily="34" charset="0"/>
              </a:rPr>
              <a:t>адекватная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viar Dreams" panose="020B04020202040905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viar Dreams" panose="020B04020202040905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00675" y="625475"/>
            <a:ext cx="2454275" cy="830263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iar Dreams" panose="020B0402020204090504" pitchFamily="34" charset="0"/>
              </a:rPr>
              <a:t>заниженная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viar Dreams" panose="020B04020202040905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viar Dreams" panose="020B04020202040905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15955" y="608013"/>
            <a:ext cx="2132933" cy="8302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iar Dreams" panose="020B0402020204090504" pitchFamily="34" charset="0"/>
              </a:rPr>
              <a:t>завышенная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viar Dreams" panose="020B04020202040905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viar Dreams" panose="020B04020202040905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76538" y="1508125"/>
            <a:ext cx="1806575" cy="3786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iar Dreams" panose="020B0402020204090504" pitchFamily="34" charset="0"/>
              </a:rPr>
              <a:t>- гибкая система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iar Dreams" panose="020B0402020204090504" pitchFamily="34" charset="0"/>
              </a:rPr>
              <a:t>наказания и похвалы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viar Dreams" panose="020B04020202040905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viar Dreams" panose="020B04020202040905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iar Dreams" panose="020B0402020204090504" pitchFamily="34" charset="0"/>
              </a:rPr>
              <a:t>внимание к личности ребенка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Caviar Dreams" panose="020B04020202040905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00675" y="1946275"/>
            <a:ext cx="1905000" cy="31686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iar Dreams" panose="020B0402020204090504" pitchFamily="34" charset="0"/>
              </a:rPr>
              <a:t>- порицание со стороны родителей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rgbClr val="33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viar Dreams" panose="020B04020202040905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rgbClr val="33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viar Dreams" panose="020B04020202040905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viar Dreams" panose="020B04020202040905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iar Dreams" panose="020B0402020204090504" pitchFamily="34" charset="0"/>
              </a:rPr>
              <a:t> постановка завышенных задач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viar Dreams" panose="020B04020202040905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15313" y="1679575"/>
            <a:ext cx="1782762" cy="3784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iar Dreams" panose="020B0402020204090504" pitchFamily="34" charset="0"/>
              </a:rPr>
              <a:t> частая похвала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2000" b="1" dirty="0"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viar Dreams" panose="020B04020202040905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iar Dreams" panose="020B0402020204090504" pitchFamily="34" charset="0"/>
              </a:rPr>
              <a:t> мягкая система требований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viar Dreams" panose="020B04020202040905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viar Dreams" panose="020B04020202040905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iar Dreams" panose="020B0402020204090504" pitchFamily="34" charset="0"/>
              </a:rPr>
              <a:t> частое поощрение за мелочи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viar Dreams" panose="020B0402020204090504" pitchFamily="34" charset="0"/>
            </a:endParaRPr>
          </a:p>
        </p:txBody>
      </p:sp>
      <p:pic>
        <p:nvPicPr>
          <p:cNvPr id="33811" name="Рисунок 1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5903913"/>
            <a:ext cx="9540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8063" y="0"/>
            <a:ext cx="10364787" cy="15954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iar Dreams" panose="020B0402020204090504" pitchFamily="34" charset="0"/>
              </a:rPr>
              <a:t>Советы родителям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viar Dreams" panose="020B04020202040905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08063" y="1136650"/>
            <a:ext cx="10548937" cy="5489575"/>
          </a:xfrm>
        </p:spPr>
        <p:txBody>
          <a:bodyPr>
            <a:normAutofit fontScale="70000" lnSpcReduction="20000"/>
          </a:bodyPr>
          <a:lstStyle/>
          <a:p>
            <a:pPr marL="609600" indent="-6096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altLang="ru-RU" sz="2300" dirty="0" smtClean="0">
                <a:latin typeface="Caviar Dreams" panose="020B0402020204090504" pitchFamily="34" charset="0"/>
              </a:rPr>
              <a:t>Не </a:t>
            </a:r>
            <a:r>
              <a:rPr lang="ru-RU" altLang="ru-RU" sz="2300" dirty="0">
                <a:latin typeface="Caviar Dreams" panose="020B0402020204090504" pitchFamily="34" charset="0"/>
              </a:rPr>
              <a:t>ссорьтесь, не ругайтесь в присутствии ребенка. Дети, вовлеченные в семейные конфликты, испытывают чувство беспомощности, вины. Ведь все участники ссоры- близкие и дорогие люди. Вся эта ситуация травмирует психику ребенка, так как дети склонны воспринимать себя причиной ссор.</a:t>
            </a:r>
          </a:p>
          <a:p>
            <a:pPr marL="609600" indent="-6096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altLang="ru-RU" sz="2300" dirty="0">
                <a:latin typeface="Caviar Dreams" panose="020B0402020204090504" pitchFamily="34" charset="0"/>
              </a:rPr>
              <a:t>Компромиссные решения, сотрудничество, взаимные уступки- все это возможные пути поведения в ситуации семейного конфликта.</a:t>
            </a:r>
          </a:p>
          <a:p>
            <a:pPr marL="609600" indent="-6096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altLang="ru-RU" sz="2300" dirty="0">
                <a:latin typeface="Caviar Dreams" panose="020B0402020204090504" pitchFamily="34" charset="0"/>
              </a:rPr>
              <a:t>Помогите ребенку научиться вербально выражать свои желания, чувства и переживания.</a:t>
            </a:r>
          </a:p>
          <a:p>
            <a:pPr marL="609600" indent="-6096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altLang="ru-RU" sz="2300" dirty="0">
                <a:latin typeface="Caviar Dreams" panose="020B0402020204090504" pitchFamily="34" charset="0"/>
              </a:rPr>
              <a:t>Главный принцип, без которого нельзя построить полноценного общения с ребенком,- это безусловное принятие.</a:t>
            </a:r>
          </a:p>
          <a:p>
            <a:pPr marL="609600" indent="-6096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altLang="ru-RU" sz="2300" dirty="0">
                <a:latin typeface="Caviar Dreams" panose="020B0402020204090504" pitchFamily="34" charset="0"/>
              </a:rPr>
              <a:t>Чаще говорите ребенку о своей любви к нему.</a:t>
            </a:r>
          </a:p>
          <a:p>
            <a:pPr marL="609600" indent="-6096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altLang="ru-RU" sz="2300" dirty="0">
                <a:latin typeface="Caviar Dreams" panose="020B0402020204090504" pitchFamily="34" charset="0"/>
              </a:rPr>
              <a:t>Кроме слов о любви, ребенок должен видеть и чувствовать вашу любовь на самом деле: в поступках, поведении, в ваших делах. </a:t>
            </a:r>
          </a:p>
          <a:p>
            <a:pPr marL="609600" indent="-6096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altLang="ru-RU" sz="2300" dirty="0">
                <a:latin typeface="Caviar Dreams" panose="020B0402020204090504" pitchFamily="34" charset="0"/>
              </a:rPr>
              <a:t>Есть три основных способа регулярно показывать своим детям, что вы их любите: это «контакт любящих глаз», физический контакт, безраздельное внимание.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34819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5903913"/>
            <a:ext cx="9540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3313" y="0"/>
            <a:ext cx="10364787" cy="10048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iar Dreams" panose="020B0402020204090504" pitchFamily="34" charset="0"/>
              </a:rPr>
              <a:t>Как успокоить детскую истерику?</a:t>
            </a:r>
          </a:p>
        </p:txBody>
      </p:sp>
      <p:pic>
        <p:nvPicPr>
          <p:cNvPr id="35842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5903913"/>
            <a:ext cx="9540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3" name="Рисунок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988" y="865188"/>
            <a:ext cx="8208962" cy="599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5903913"/>
            <a:ext cx="9540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Объект 3"/>
          <p:cNvGraphicFramePr>
            <a:graphicFrameLocks/>
          </p:cNvGraphicFramePr>
          <p:nvPr/>
        </p:nvGraphicFramePr>
        <p:xfrm>
          <a:off x="1750542" y="-114256"/>
          <a:ext cx="9122484" cy="61964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30200"/>
            <a:ext cx="10363200" cy="13176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iar Dreams" panose="020B0402020204090504" pitchFamily="34" charset="0"/>
              </a:rPr>
              <a:t>Авторитетный стиль воспитания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viar Dreams" panose="020B04020202040905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4400" y="1797050"/>
            <a:ext cx="10363200" cy="3973513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latin typeface="Caviar Dreams" panose="020B0402020204090504" pitchFamily="34" charset="0"/>
              </a:rPr>
              <a:t>Авторитетные родители - </a:t>
            </a:r>
            <a:r>
              <a:rPr lang="ru-RU" cap="none" dirty="0">
                <a:latin typeface="Caviar Dreams" panose="020B0402020204090504" pitchFamily="34" charset="0"/>
              </a:rPr>
              <a:t>инициативные,  любознательные, общительные дети.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cap="none" dirty="0">
                <a:latin typeface="Caviar Dreams" panose="020B0402020204090504" pitchFamily="34" charset="0"/>
              </a:rPr>
              <a:t>Авторитетны те родители, которые любят и понимают детей, предпочитая не наказывать, а объяснять, что хорошо, а что плохо. Они требуют от детей осмысленного поведения и стараются помочь им, чутко относясь к их запросам. Вместе с тем такие родители обычно проявляют твердость, сталкиваясь с детскими капризами. Детям таких родителей легче дается усвоение социально приемлемых и поощряемых форм поведения. Они более энергичны и уверены в себе, у них лучше развиты чувство собственного достоинства и самоконтроль, им легче удается наладить хорошие отношения со сверстниками.</a:t>
            </a:r>
          </a:p>
        </p:txBody>
      </p:sp>
      <p:pic>
        <p:nvPicPr>
          <p:cNvPr id="37891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5903913"/>
            <a:ext cx="9540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44475"/>
            <a:ext cx="10363200" cy="15954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iar Dreams" panose="020B0402020204090504" pitchFamily="34" charset="0"/>
              </a:rPr>
              <a:t>Авторитарный стиль воспитания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viar Dreams" panose="020B04020202040905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4400" y="1631950"/>
            <a:ext cx="10852150" cy="4349750"/>
          </a:xfrm>
        </p:spPr>
        <p:txBody>
          <a:bodyPr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100" b="1" dirty="0">
                <a:latin typeface="Caviar Dreams" panose="020B0402020204090504" pitchFamily="34" charset="0"/>
              </a:rPr>
              <a:t>Авторитарные родители - </a:t>
            </a:r>
            <a:r>
              <a:rPr lang="ru-RU" sz="2100" cap="none" dirty="0">
                <a:latin typeface="Caviar Dreams" panose="020B0402020204090504" pitchFamily="34" charset="0"/>
              </a:rPr>
              <a:t>раздражительные, склонные к конфликтам дети. 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100" cap="none" dirty="0">
                <a:latin typeface="Caviar Dreams" panose="020B0402020204090504" pitchFamily="34" charset="0"/>
              </a:rPr>
              <a:t>     Авторитетные родители считают, что ребенку не следует предоставлять слишком много свободы и прав, что он должен во всем подчиняться их воле. Такие родители не оставляют возможности для выбора, ограничивают самостоятельность. Авторитарные родители часто не обосновывают свои требования. Жесткий контроль за поведением ребенка- основа их воспитания. Такие родители исключают душевую близость с детьми, они скупы на похвалу, поэтому между ними и детьми редко возникает чувство привязанности. Дети авторитарных родителей с трудом устанавливают контакты со сверстниками из-за постоянной настороженности и даже враждебности к окружающим. Они подозрительны, угрюмы, тревожны и вследствие этого- несчастны.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38915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5903913"/>
            <a:ext cx="9540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3938" y="320675"/>
            <a:ext cx="10363200" cy="1597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iar Dreams" panose="020B0402020204090504" pitchFamily="34" charset="0"/>
              </a:rPr>
              <a:t>Либеральный стиль воспитания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viar Dreams" panose="020B04020202040905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4400" y="1917700"/>
            <a:ext cx="10582275" cy="4183063"/>
          </a:xfrm>
        </p:spPr>
        <p:txBody>
          <a:bodyPr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latin typeface="Caviar Dreams" panose="020B0402020204090504" pitchFamily="34" charset="0"/>
              </a:rPr>
              <a:t>Либеральные родители - </a:t>
            </a:r>
            <a:r>
              <a:rPr lang="ru-RU" cap="none" dirty="0">
                <a:latin typeface="Caviar Dreams" panose="020B0402020204090504" pitchFamily="34" charset="0"/>
              </a:rPr>
              <a:t>импульсивные,  агрессивные дети.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cap="none" dirty="0">
                <a:latin typeface="Caviar Dreams" panose="020B0402020204090504" pitchFamily="34" charset="0"/>
              </a:rPr>
              <a:t>     Снисходительные родители не склонны контролировать своих детей, позволяя им поступать как заблагорассудится. У таких детей чаще всего нелады с дисциплиной, нередко поведение становится просто неуправляемым. Родители часто приходят в отчаяние и реагируют очень грубо и резко, применяя порой физические наказания. Они лишают детей родительской любви, внимания, сочувствия. Методы воспитания у матерей и отцов в таких семьях нередко противоречивы. Все это приводит к тому, что у детей не возникает желания усваивать социально приемлемые формы поведения, не формируется самоконтроль и чувство ответственности. Такие дети  бывают импульсивны, отличаются незрелостью суждений, постоянным недовольством, заниженной самооценкой.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39939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5903913"/>
            <a:ext cx="9540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TM02900720[[fn=Интеграл]]</Template>
  <TotalTime>109</TotalTime>
  <Words>607</Words>
  <Application>Microsoft Office PowerPoint</Application>
  <PresentationFormat>Произвольный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HDOfficeLightV0</vt:lpstr>
      <vt:lpstr>Капля</vt:lpstr>
      <vt:lpstr>Презентация PowerPoint</vt:lpstr>
      <vt:lpstr>Презентация PowerPoint</vt:lpstr>
      <vt:lpstr>Презентация PowerPoint</vt:lpstr>
      <vt:lpstr>Советы родителям</vt:lpstr>
      <vt:lpstr>Как успокоить детскую истерику?</vt:lpstr>
      <vt:lpstr>Презентация PowerPoint</vt:lpstr>
      <vt:lpstr>Авторитетный стиль воспитания</vt:lpstr>
      <vt:lpstr>Авторитарный стиль воспитания</vt:lpstr>
      <vt:lpstr>Либеральный стиль воспитания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Nikita Kazeichev</dc:creator>
  <cp:lastModifiedBy>Ирина</cp:lastModifiedBy>
  <cp:revision>15</cp:revision>
  <dcterms:created xsi:type="dcterms:W3CDTF">2017-02-21T15:04:10Z</dcterms:created>
  <dcterms:modified xsi:type="dcterms:W3CDTF">2017-03-17T09:41:14Z</dcterms:modified>
</cp:coreProperties>
</file>