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9600" dirty="0" smtClean="0"/>
              <a:t>МИР СВЕТА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2" y="587365"/>
            <a:ext cx="3528392" cy="23552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85309"/>
            <a:ext cx="3008637" cy="3008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008637" cy="3008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328592" cy="532859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t="7194" r="17900" b="6482"/>
          <a:stretch/>
        </p:blipFill>
        <p:spPr>
          <a:xfrm>
            <a:off x="1331640" y="404664"/>
            <a:ext cx="6480720" cy="6112253"/>
          </a:xfrm>
        </p:spPr>
      </p:pic>
    </p:spTree>
    <p:extLst>
      <p:ext uri="{BB962C8B-B14F-4D97-AF65-F5344CB8AC3E}">
        <p14:creationId xmlns:p14="http://schemas.microsoft.com/office/powerpoint/2010/main" val="35922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36712"/>
            <a:ext cx="5279568" cy="565909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704"/>
            <a:ext cx="5400599" cy="573079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848872" cy="490554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832648" cy="583264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2114"/>
          </a:xfrm>
        </p:spPr>
        <p:txBody>
          <a:bodyPr/>
          <a:lstStyle/>
          <a:p>
            <a:r>
              <a:rPr lang="ru-RU" dirty="0"/>
              <a:t>Александр Николаевич </a:t>
            </a:r>
            <a:r>
              <a:rPr lang="ru-RU" dirty="0" err="1"/>
              <a:t>Ладыгин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24704"/>
            <a:ext cx="7356349" cy="4884616"/>
          </a:xfrm>
        </p:spPr>
      </p:pic>
    </p:spTree>
    <p:extLst>
      <p:ext uri="{BB962C8B-B14F-4D97-AF65-F5344CB8AC3E}">
        <p14:creationId xmlns:p14="http://schemas.microsoft.com/office/powerpoint/2010/main" val="13849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244306" cy="6291256"/>
          </a:xfrm>
        </p:spPr>
      </p:pic>
    </p:spTree>
    <p:extLst>
      <p:ext uri="{BB962C8B-B14F-4D97-AF65-F5344CB8AC3E}">
        <p14:creationId xmlns:p14="http://schemas.microsoft.com/office/powerpoint/2010/main" val="5857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МИР СВЕТА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Александр Николаевич Ладыгин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СВЕТА</dc:title>
  <dc:creator>анна</dc:creator>
  <cp:lastModifiedBy>анна</cp:lastModifiedBy>
  <cp:revision>4</cp:revision>
  <dcterms:created xsi:type="dcterms:W3CDTF">2023-01-17T16:33:17Z</dcterms:created>
  <dcterms:modified xsi:type="dcterms:W3CDTF">2023-01-17T17:28:09Z</dcterms:modified>
</cp:coreProperties>
</file>