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 snapToGrid="0"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rebuchet MS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C:\Users\кузнечик8\Downloads\фон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2286000" y="1714488"/>
            <a:ext cx="4572000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0" i="0" u="none" strike="noStrike" cap="none">
                <a:solidFill>
                  <a:srgbClr val="0F243E"/>
                </a:solidFill>
                <a:latin typeface="Georgia"/>
                <a:ea typeface="Georgia"/>
                <a:cs typeface="Georgia"/>
                <a:sym typeface="Georgia"/>
              </a:rPr>
              <a:t>Что должен знать и уметь ребенок </a:t>
            </a:r>
            <a:br>
              <a:rPr lang="ru-RU" sz="4800" b="0" i="0" u="none" strike="noStrike" cap="none">
                <a:solidFill>
                  <a:srgbClr val="0F243E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800" b="0" i="0" u="none" strike="noStrike" cap="none">
                <a:solidFill>
                  <a:srgbClr val="0F243E"/>
                </a:solidFill>
                <a:latin typeface="Georgia"/>
                <a:ea typeface="Georgia"/>
                <a:cs typeface="Georgia"/>
                <a:sym typeface="Georgia"/>
              </a:rPr>
              <a:t>в 6 — 7 лет.</a:t>
            </a:r>
            <a:endParaRPr sz="4800" b="0" i="0" u="none" strike="noStrike" cap="none">
              <a:solidFill>
                <a:srgbClr val="0F243E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 descr="C:\Users\кузнечик8\Downloads\фон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/>
          <p:nvPr/>
        </p:nvSpPr>
        <p:spPr>
          <a:xfrm>
            <a:off x="1928794" y="1071546"/>
            <a:ext cx="5357850" cy="4357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Знать свою фамилию, имя и отчество, как зовут родителей, кем они работают, домашний адрес и телефон;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знать, в каком городе/стране он живет, и уметь назвать другие знакомые ему города, страны мира;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• знать названия самых распространенных растений, животных, насекомых, уметь различать зверей, птиц и рыб, отличать диких животных от домашних, деревья от кустарников, фрукты – от ягод и овощей;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ориентироваться во времени, знать время суток, времена года, их последовательность, сколько месяцев в году, дней в месяце, дней в неделе, часов в дне…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5" descr="C:\Users\кузнечик8\Downloads\фон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5"/>
          <p:cNvSpPr/>
          <p:nvPr/>
        </p:nvSpPr>
        <p:spPr>
          <a:xfrm>
            <a:off x="1928794" y="1071546"/>
            <a:ext cx="5357850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дни недели;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иметь представления о природных и погодных явлениях;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знать основные цвета;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знать понятия «право-лево»;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• знать названия популярных видов спорта, самых распространенных профессий, основные правила дорожного движения и дорожные знаки;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уметь назвать фамилии известных писателей и поэтов;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знать праздники;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уметь рассказать, чем он любит заниматься;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самое главное: ответить на вопрос «зачем он идет в школу?»... 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6" descr="C:\Users\кузнечик8\Downloads\фон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6"/>
          <p:cNvSpPr/>
          <p:nvPr/>
        </p:nvSpPr>
        <p:spPr>
          <a:xfrm>
            <a:off x="2071670" y="1000108"/>
            <a:ext cx="5072098" cy="466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Интеллектуальное развитие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В этой области ребенок должен уметь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решать простые логические задачки, головоломки и ребусы, отгадывать загадки; • находить лишний предмет в группе;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добавлять в группу недостающие предметы;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• рассказывать, чем похожи или отличаются те или иные предметы;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• группировать предметы по признаку и называть его;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восстанавливать последовательность событий (что было сначала, потом); раскладывать картинки в правильной последовательности.... 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7" descr="C:\Users\кузнечик8\Downloads\фон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7"/>
          <p:cNvSpPr/>
          <p:nvPr/>
        </p:nvSpPr>
        <p:spPr>
          <a:xfrm>
            <a:off x="2000232" y="1071546"/>
            <a:ext cx="5286412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Слух, зрение, внимание, память, речь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находить 10-15 отличий на двух похожих картинках;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точно копировать простой узор;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описывать по памяти картинку;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• запомнить предложение из 5-6 слов и повторить его;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писать графические диктанты («одна клетка вверх, две клетки влево, две клетки вниз, одна клетка вправо»);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прочитать наизусть стихотворение, рассказать сказку;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пересказать услышанный рассказ;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составлять рассказ по картинке... 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8" descr="C:\Users\кузнечик8\Downloads\фон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8"/>
          <p:cNvSpPr/>
          <p:nvPr/>
        </p:nvSpPr>
        <p:spPr>
          <a:xfrm>
            <a:off x="1928794" y="928670"/>
            <a:ext cx="5357850" cy="4385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Формирование элементарных математических представлений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уметь считать от 1 до 10 и обратно, восстанавливать числовой ряд, в котором пропущены некоторые числа;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• выполнять счетные операции в пределах десяти, увеличивать/уменьшать количество предметов «на один», «на два»;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• знать понятия «больше-меньше-поровну»;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• знать простые геометрические фигуры, уметь составлять аппликации из геометрических фигур;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уметь сравнивать предметы по длине, ширине и высоте;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уметь поделить предмет на две/три/четыре равные части.... </a:t>
            </a: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9" descr="C:\Users\кузнечик8\Downloads\фон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715147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9"/>
          <p:cNvSpPr/>
          <p:nvPr/>
        </p:nvSpPr>
        <p:spPr>
          <a:xfrm>
            <a:off x="1928794" y="928671"/>
            <a:ext cx="5357850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Навыки письма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правильно держать ручку и карандаш в руке;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проводить непрерывные прямые, волнистые, ломаные линии;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обводить по контуру рисунок, не отрывая карандаша от бумаги;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• уметь рисовать по клеточкам и точкам; уметь дорисовать отсутствующую половину симметричного рисунка;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• копировать с образца геометрические фигуры;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• уметь продолжить штриховку рисунка;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• уметь аккуратно закрашивать рисунок, не выходя за контуры.... 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2" descr="C:\Users\кузнечик8\Downloads\фон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2"/>
          <p:cNvSpPr/>
          <p:nvPr/>
        </p:nvSpPr>
        <p:spPr>
          <a:xfrm>
            <a:off x="2214546" y="2071678"/>
            <a:ext cx="4572032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ru-RU" sz="6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Спасибо за внимание!</a:t>
            </a:r>
            <a:endParaRPr sz="6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Macintosh PowerPoint</Application>
  <PresentationFormat>Экран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Georgia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ann popovich</cp:lastModifiedBy>
  <cp:revision>1</cp:revision>
  <dcterms:modified xsi:type="dcterms:W3CDTF">2023-09-19T07:09:48Z</dcterms:modified>
</cp:coreProperties>
</file>