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35" r:id="rId2"/>
    <p:sldId id="1404" r:id="rId3"/>
    <p:sldId id="1405" r:id="rId4"/>
    <p:sldId id="1406" r:id="rId5"/>
    <p:sldId id="1407" r:id="rId6"/>
    <p:sldId id="1408" r:id="rId7"/>
    <p:sldId id="1417" r:id="rId8"/>
    <p:sldId id="1412" r:id="rId9"/>
    <p:sldId id="1418" r:id="rId10"/>
    <p:sldId id="495" r:id="rId11"/>
    <p:sldId id="1398" r:id="rId12"/>
    <p:sldId id="1399" r:id="rId13"/>
    <p:sldId id="1401" r:id="rId14"/>
    <p:sldId id="1391" r:id="rId15"/>
    <p:sldId id="1410" r:id="rId16"/>
    <p:sldId id="1409" r:id="rId17"/>
    <p:sldId id="1403" r:id="rId18"/>
    <p:sldId id="1421" r:id="rId19"/>
    <p:sldId id="1422" r:id="rId20"/>
    <p:sldId id="1423" r:id="rId21"/>
    <p:sldId id="1425" r:id="rId22"/>
    <p:sldId id="1424" r:id="rId23"/>
    <p:sldId id="504" r:id="rId24"/>
    <p:sldId id="1426" r:id="rId25"/>
    <p:sldId id="1427" r:id="rId26"/>
    <p:sldId id="1428" r:id="rId27"/>
    <p:sldId id="1413" r:id="rId28"/>
    <p:sldId id="1393" r:id="rId29"/>
    <p:sldId id="1419" r:id="rId30"/>
    <p:sldId id="1414" r:id="rId31"/>
    <p:sldId id="505" r:id="rId32"/>
    <p:sldId id="1415" r:id="rId33"/>
    <p:sldId id="1416" r:id="rId34"/>
  </p:sldIdLst>
  <p:sldSz cx="12168188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65" d="100"/>
          <a:sy n="65" d="100"/>
        </p:scale>
        <p:origin x="906" y="7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16718049846314"/>
          <c:y val="0.19217893918219614"/>
          <c:w val="0.34832819501536866"/>
          <c:h val="0.8078210608178039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D3793-4DFF-4EE2-A217-7E2DAAD26B8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6D5C9-E0FF-4B5D-8506-A5B50F8FE78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 rot="16200000">
          <a:off x="-1507113" y="1525587"/>
          <a:ext cx="3846461" cy="795286"/>
        </a:xfrm>
        <a:pattFill prst="pct50">
          <a:fgClr>
            <a:schemeClr val="accent3">
              <a:lumMod val="75000"/>
            </a:schemeClr>
          </a:fgClr>
          <a:bgClr>
            <a:schemeClr val="bg1"/>
          </a:bgClr>
        </a:pattFill>
        <a:ln w="19050" cap="flat" cmpd="sng" algn="ctr">
          <a:solidFill>
            <a:srgbClr val="FE9E00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ru-RU" sz="32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Ключевые проблемы</a:t>
          </a:r>
          <a:endParaRPr lang="ru-RU" sz="32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</dgm:t>
    </dgm:pt>
    <dgm:pt modelId="{E458869A-E324-4AB8-9D68-0CEFE0F551EC}" type="parTrans" cxnId="{2E474EC0-718E-4ACB-BE91-74D8F2BA8BDF}">
      <dgm:prSet/>
      <dgm:spPr/>
      <dgm:t>
        <a:bodyPr/>
        <a:lstStyle/>
        <a:p>
          <a:endParaRPr lang="ru-RU"/>
        </a:p>
      </dgm:t>
    </dgm:pt>
    <dgm:pt modelId="{84714081-184B-429C-B364-9945709A36C8}" type="sibTrans" cxnId="{2E474EC0-718E-4ACB-BE91-74D8F2BA8BDF}">
      <dgm:prSet/>
      <dgm:spPr/>
      <dgm:t>
        <a:bodyPr/>
        <a:lstStyle/>
        <a:p>
          <a:endParaRPr lang="ru-RU"/>
        </a:p>
      </dgm:t>
    </dgm:pt>
    <dgm:pt modelId="{7D5AD26A-80C6-437B-859B-E9242CD06C5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456136" y="1312996"/>
          <a:ext cx="3131494" cy="975603"/>
        </a:xfr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rgbClr val="FE9E00">
              <a:shade val="5000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77900" eaLnBrk="1" fontAlgn="auto" latinLnBrk="0" hangingPunct="1">
            <a:lnSpc>
              <a:spcPct val="150000"/>
            </a:lnSpc>
            <a:spcBef>
              <a:spcPts val="600"/>
            </a:spcBef>
            <a:spcAft>
              <a:spcPts val="1800"/>
            </a:spcAft>
            <a:buClrTx/>
            <a:buSzTx/>
            <a:buFontTx/>
            <a:buNone/>
            <a:tabLst/>
            <a:defRPr/>
          </a:pPr>
          <a:r>
            <a:rPr lang="ru-RU" sz="16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Большая доля молодых специалистов и приток новых педагогов в связи с расширением ДОУ не позволяют обеспечивать необходимое качество образовательного процесса и взаимодействия с родителями</a:t>
          </a:r>
          <a:endParaRPr lang="ru-RU" sz="16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</dgm:t>
    </dgm:pt>
    <dgm:pt modelId="{888A966B-5D5D-409B-A770-98DA2E645CC5}" type="parTrans" cxnId="{BCDE2BDC-4CA3-4504-AE92-A0D9FAFC0C0B}">
      <dgm:prSet/>
      <dgm:spPr>
        <a:xfrm>
          <a:off x="813760" y="1800798"/>
          <a:ext cx="1642375" cy="122431"/>
        </a:xfrm>
        <a:noFill/>
        <a:ln w="19050" cap="flat" cmpd="sng" algn="ctr">
          <a:solidFill>
            <a:srgbClr val="A6B72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gm:t>
    </dgm:pt>
    <dgm:pt modelId="{F3221C2F-83A6-487D-AC44-2DCFB0B67286}" type="sibTrans" cxnId="{BCDE2BDC-4CA3-4504-AE92-A0D9FAFC0C0B}">
      <dgm:prSet/>
      <dgm:spPr/>
      <dgm:t>
        <a:bodyPr/>
        <a:lstStyle/>
        <a:p>
          <a:endParaRPr lang="ru-RU"/>
        </a:p>
      </dgm:t>
    </dgm:pt>
    <dgm:pt modelId="{4920AA76-AE5A-4A8F-8923-BE69DFFF6A99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2517334" y="2529839"/>
          <a:ext cx="2988242" cy="1119423"/>
        </a:xfr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rgbClr val="FE9E00">
              <a:shade val="50000"/>
            </a:srgbClr>
          </a:solidFill>
          <a:prstDash val="solid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50000"/>
            </a:lnSpc>
            <a:spcBef>
              <a:spcPts val="600"/>
            </a:spcBef>
            <a:spcAft>
              <a:spcPts val="1800"/>
            </a:spcAft>
            <a:buClrTx/>
            <a:buSzTx/>
            <a:buFontTx/>
            <a:buNone/>
            <a:tabLst/>
            <a:defRPr/>
          </a:pPr>
          <a:r>
            <a:rPr lang="ru-RU" sz="16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  Имеющиеся в ДОУ система стимулирования и мотивации педагогов работает недостаточно эффективно  </a:t>
          </a:r>
          <a:endParaRPr lang="ru-RU" sz="16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</dgm:t>
    </dgm:pt>
    <dgm:pt modelId="{C0A93C7D-432E-4189-9870-D48DC0F5E506}" type="parTrans" cxnId="{4CD72A0A-A287-45B4-8407-6CDC5D85F22A}">
      <dgm:prSet/>
      <dgm:spPr>
        <a:xfrm>
          <a:off x="813760" y="1923230"/>
          <a:ext cx="1703573" cy="1166320"/>
        </a:xfrm>
        <a:noFill/>
        <a:ln w="19050" cap="flat" cmpd="sng" algn="ctr">
          <a:solidFill>
            <a:srgbClr val="A6B72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gm:t>
    </dgm:pt>
    <dgm:pt modelId="{339938AD-B7F8-4C7B-AD7D-B892BD899A6B}" type="sibTrans" cxnId="{4CD72A0A-A287-45B4-8407-6CDC5D85F22A}">
      <dgm:prSet/>
      <dgm:spPr/>
      <dgm:t>
        <a:bodyPr/>
        <a:lstStyle/>
        <a:p>
          <a:endParaRPr lang="ru-RU"/>
        </a:p>
      </dgm:t>
    </dgm:pt>
    <dgm:pt modelId="{D2A026AB-F1E2-4D20-9FC9-D793434CFD84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>
            <a:lnSpc>
              <a:spcPct val="150000"/>
            </a:lnSpc>
            <a:spcBef>
              <a:spcPts val="600"/>
            </a:spcBef>
            <a:spcAft>
              <a:spcPts val="1800"/>
            </a:spcAft>
          </a:pPr>
          <a:r>
            <a:rPr lang="ru-RU" sz="16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Достаточно разнообразная предметно-пространственная среда ДОУ недостаточно используется педагогами для создания возможностей для развития детей с различными образовательными потребностями</a:t>
          </a:r>
          <a:endParaRPr lang="ru-RU" sz="16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</dgm:t>
    </dgm:pt>
    <dgm:pt modelId="{9D5F0B17-673B-4E7C-916E-8258B9A023BD}" type="parTrans" cxnId="{1FBE37FC-BA99-4673-B801-2A0EB5059CFD}">
      <dgm:prSet/>
      <dgm:spPr/>
      <dgm:t>
        <a:bodyPr/>
        <a:lstStyle/>
        <a:p>
          <a:endParaRPr lang="ru-RU"/>
        </a:p>
      </dgm:t>
    </dgm:pt>
    <dgm:pt modelId="{A19CDDDF-B5DD-4963-BB43-5932F4E91C7A}" type="sibTrans" cxnId="{1FBE37FC-BA99-4673-B801-2A0EB5059CFD}">
      <dgm:prSet/>
      <dgm:spPr/>
      <dgm:t>
        <a:bodyPr/>
        <a:lstStyle/>
        <a:p>
          <a:endParaRPr lang="ru-RU"/>
        </a:p>
      </dgm:t>
    </dgm:pt>
    <dgm:pt modelId="{4C78E384-FEC5-43CC-92C8-8D5A4C163A73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l">
            <a:lnSpc>
              <a:spcPct val="150000"/>
            </a:lnSpc>
            <a:spcBef>
              <a:spcPts val="600"/>
            </a:spcBef>
            <a:spcAft>
              <a:spcPts val="1800"/>
            </a:spcAft>
          </a:pPr>
          <a:r>
            <a:rPr lang="ru-RU" sz="16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Низкий уровень кооперации и интеграции деятельности воспитателей и специалистов </a:t>
          </a:r>
          <a:endParaRPr lang="ru-RU" sz="16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</dgm:t>
    </dgm:pt>
    <dgm:pt modelId="{8E875A82-F50D-43EF-9CE0-5239CEB30436}" type="parTrans" cxnId="{04280D23-0282-4F3B-AE5A-0912408ACFBB}">
      <dgm:prSet/>
      <dgm:spPr/>
      <dgm:t>
        <a:bodyPr/>
        <a:lstStyle/>
        <a:p>
          <a:endParaRPr lang="ru-RU"/>
        </a:p>
      </dgm:t>
    </dgm:pt>
    <dgm:pt modelId="{4162F714-EE95-424D-A626-4165614A93E0}" type="sibTrans" cxnId="{04280D23-0282-4F3B-AE5A-0912408ACFBB}">
      <dgm:prSet/>
      <dgm:spPr/>
      <dgm:t>
        <a:bodyPr/>
        <a:lstStyle/>
        <a:p>
          <a:endParaRPr lang="ru-RU"/>
        </a:p>
      </dgm:t>
    </dgm:pt>
    <dgm:pt modelId="{2D6C66B1-7592-4380-95C5-7E4889ED7220}" type="pres">
      <dgm:prSet presAssocID="{90ED3793-4DFF-4EE2-A217-7E2DAAD26B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05D075-7882-41DB-918A-1861C4E44A0F}" type="pres">
      <dgm:prSet presAssocID="{EB76D5C9-E0FF-4B5D-8506-A5B50F8FE781}" presName="composite" presStyleCnt="0"/>
      <dgm:spPr/>
    </dgm:pt>
    <dgm:pt modelId="{8DB35BD6-CDEF-4D28-AC74-E3A4B3FC82A7}" type="pres">
      <dgm:prSet presAssocID="{EB76D5C9-E0FF-4B5D-8506-A5B50F8FE78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D6C01-A4ED-4822-B56D-6647B815DFAF}" type="pres">
      <dgm:prSet presAssocID="{EB76D5C9-E0FF-4B5D-8506-A5B50F8FE781}" presName="descendantText" presStyleLbl="alignAcc1" presStyleIdx="0" presStyleCnt="1" custScaleY="208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D13D9-2889-45BF-B522-FBE85F23FC3B}" type="presOf" srcId="{EB76D5C9-E0FF-4B5D-8506-A5B50F8FE781}" destId="{8DB35BD6-CDEF-4D28-AC74-E3A4B3FC82A7}" srcOrd="0" destOrd="0" presId="urn:microsoft.com/office/officeart/2005/8/layout/chevron2"/>
    <dgm:cxn modelId="{2E474EC0-718E-4ACB-BE91-74D8F2BA8BDF}" srcId="{90ED3793-4DFF-4EE2-A217-7E2DAAD26B87}" destId="{EB76D5C9-E0FF-4B5D-8506-A5B50F8FE781}" srcOrd="0" destOrd="0" parTransId="{E458869A-E324-4AB8-9D68-0CEFE0F551EC}" sibTransId="{84714081-184B-429C-B364-9945709A36C8}"/>
    <dgm:cxn modelId="{BCDE2BDC-4CA3-4504-AE92-A0D9FAFC0C0B}" srcId="{EB76D5C9-E0FF-4B5D-8506-A5B50F8FE781}" destId="{7D5AD26A-80C6-437B-859B-E9242CD06C57}" srcOrd="0" destOrd="0" parTransId="{888A966B-5D5D-409B-A770-98DA2E645CC5}" sibTransId="{F3221C2F-83A6-487D-AC44-2DCFB0B67286}"/>
    <dgm:cxn modelId="{04280D23-0282-4F3B-AE5A-0912408ACFBB}" srcId="{EB76D5C9-E0FF-4B5D-8506-A5B50F8FE781}" destId="{4C78E384-FEC5-43CC-92C8-8D5A4C163A73}" srcOrd="3" destOrd="0" parTransId="{8E875A82-F50D-43EF-9CE0-5239CEB30436}" sibTransId="{4162F714-EE95-424D-A626-4165614A93E0}"/>
    <dgm:cxn modelId="{A6C098BC-08D4-4C15-A056-FA5D33EFB8E0}" type="presOf" srcId="{90ED3793-4DFF-4EE2-A217-7E2DAAD26B87}" destId="{2D6C66B1-7592-4380-95C5-7E4889ED7220}" srcOrd="0" destOrd="0" presId="urn:microsoft.com/office/officeart/2005/8/layout/chevron2"/>
    <dgm:cxn modelId="{1FBE37FC-BA99-4673-B801-2A0EB5059CFD}" srcId="{EB76D5C9-E0FF-4B5D-8506-A5B50F8FE781}" destId="{D2A026AB-F1E2-4D20-9FC9-D793434CFD84}" srcOrd="2" destOrd="0" parTransId="{9D5F0B17-673B-4E7C-916E-8258B9A023BD}" sibTransId="{A19CDDDF-B5DD-4963-BB43-5932F4E91C7A}"/>
    <dgm:cxn modelId="{23F38E0F-2C74-4B3B-8AFB-BF31D4335C89}" type="presOf" srcId="{7D5AD26A-80C6-437B-859B-E9242CD06C57}" destId="{DDDD6C01-A4ED-4822-B56D-6647B815DFAF}" srcOrd="0" destOrd="0" presId="urn:microsoft.com/office/officeart/2005/8/layout/chevron2"/>
    <dgm:cxn modelId="{A47DB9C4-BFF9-4914-9723-03EA2A828ABC}" type="presOf" srcId="{D2A026AB-F1E2-4D20-9FC9-D793434CFD84}" destId="{DDDD6C01-A4ED-4822-B56D-6647B815DFAF}" srcOrd="0" destOrd="2" presId="urn:microsoft.com/office/officeart/2005/8/layout/chevron2"/>
    <dgm:cxn modelId="{4CD72A0A-A287-45B4-8407-6CDC5D85F22A}" srcId="{EB76D5C9-E0FF-4B5D-8506-A5B50F8FE781}" destId="{4920AA76-AE5A-4A8F-8923-BE69DFFF6A99}" srcOrd="1" destOrd="0" parTransId="{C0A93C7D-432E-4189-9870-D48DC0F5E506}" sibTransId="{339938AD-B7F8-4C7B-AD7D-B892BD899A6B}"/>
    <dgm:cxn modelId="{35AF6659-198F-44B3-B57A-835D8175FF77}" type="presOf" srcId="{4920AA76-AE5A-4A8F-8923-BE69DFFF6A99}" destId="{DDDD6C01-A4ED-4822-B56D-6647B815DFAF}" srcOrd="0" destOrd="1" presId="urn:microsoft.com/office/officeart/2005/8/layout/chevron2"/>
    <dgm:cxn modelId="{F2120067-028A-4F0F-840E-9F34C339F0A8}" type="presOf" srcId="{4C78E384-FEC5-43CC-92C8-8D5A4C163A73}" destId="{DDDD6C01-A4ED-4822-B56D-6647B815DFAF}" srcOrd="0" destOrd="3" presId="urn:microsoft.com/office/officeart/2005/8/layout/chevron2"/>
    <dgm:cxn modelId="{9CBC1494-8551-4FCF-8F55-E314F9C0889D}" type="presParOf" srcId="{2D6C66B1-7592-4380-95C5-7E4889ED7220}" destId="{BF05D075-7882-41DB-918A-1861C4E44A0F}" srcOrd="0" destOrd="0" presId="urn:microsoft.com/office/officeart/2005/8/layout/chevron2"/>
    <dgm:cxn modelId="{EF4ACFFA-8696-47A4-8C6F-725AF576CEBA}" type="presParOf" srcId="{BF05D075-7882-41DB-918A-1861C4E44A0F}" destId="{8DB35BD6-CDEF-4D28-AC74-E3A4B3FC82A7}" srcOrd="0" destOrd="0" presId="urn:microsoft.com/office/officeart/2005/8/layout/chevron2"/>
    <dgm:cxn modelId="{6E8E5327-0D12-4E1A-9556-DBF0B76596B3}" type="presParOf" srcId="{BF05D075-7882-41DB-918A-1861C4E44A0F}" destId="{DDDD6C01-A4ED-4822-B56D-6647B815DF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A6F0B-0678-4B14-9A74-95D8C719D82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Кадровые (сменяемость (декретный отпуск), низкая мотивация на начальном этапе  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66A9B9-53D1-411A-A922-C517DED695D0}" type="parTrans" cxnId="{B6D20140-9387-4237-AF66-2D1AD9A2BA36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BC6399-3C5B-4280-89CF-EF9C28EC71D7}" type="sibTrans" cxnId="{B6D20140-9387-4237-AF66-2D1AD9A2BA36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1B19447-5730-43FA-865A-8892FA621A8C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Финансовые (ограничения по ФЗ-44) </a:t>
          </a:r>
          <a:endParaRPr lang="ru-RU" altLang="ru-RU" sz="1800" b="1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46AD1E12-D702-4320-952D-CBBB4373FB16}" type="sibTrans" cxnId="{C519CA1B-E245-4DAF-AF05-C66944EBF434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7B1ABB-DADF-4420-824C-2D757B259827}" type="parTrans" cxnId="{C519CA1B-E245-4DAF-AF05-C66944EBF434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307EC1-1054-474A-AADE-BA20C28D13A4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Нормативные (недостаточно правовых знаний у управленческой команды)</a:t>
          </a:r>
          <a:endParaRPr lang="ru-RU" altLang="ru-RU" sz="1800" b="1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BF42C62E-F05D-4222-8EEB-E678058E363B}" type="sibTrans" cxnId="{64344488-0459-49C1-B925-4C7EDA884D3E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B0EDB5-4D3A-4A77-AD62-E5C08CC5E3A5}" type="parTrans" cxnId="{64344488-0459-49C1-B925-4C7EDA884D3E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662E91-53C5-4432-8FBE-1B7657F258E3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Административных (управленческие патологии)</a:t>
          </a:r>
          <a:endParaRPr lang="ru-RU" altLang="ru-RU" sz="1800" b="1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143C557A-0D90-499A-B4C9-EC167181D6E4}" type="sibTrans" cxnId="{927E878B-9AF6-4E5C-A98C-B738744CD66E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48F4444-078C-45F7-8DF5-B1F73E498D50}" type="parTrans" cxnId="{927E878B-9AF6-4E5C-A98C-B738744CD66E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1CC77E-78EE-4B3D-BA01-2D14B0EB46EB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Социальные (неоднородность социума), пандемия</a:t>
          </a:r>
          <a:endParaRPr lang="ru-RU" altLang="ru-RU" sz="1800" b="1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76D08953-6E13-4E8C-8161-91122A8CBE63}" type="sibTrans" cxnId="{635C22A0-998E-45CC-B07D-D7538CDF12BC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7EEA06-1418-48E5-9B4B-314CDDA2E353}" type="parTrans" cxnId="{635C22A0-998E-45CC-B07D-D7538CDF12BC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BB0766-6E05-44A8-90FE-BDD32B03F00D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Сетевые (неправильное распределение акцентов деятельности) </a:t>
          </a:r>
          <a:endParaRPr lang="ru-RU" altLang="ru-RU" sz="1800" b="1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F06B6AFC-629B-4041-BDE2-5A6B7A8671F4}" type="sibTrans" cxnId="{2A185BF4-69E0-45E2-B7E2-1ECC99DADDDB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044BAE-5963-4FBF-BC84-DC395FCD7DBF}" type="parTrans" cxnId="{2A185BF4-69E0-45E2-B7E2-1ECC99DADDDB}">
      <dgm:prSet/>
      <dgm:spPr/>
      <dgm:t>
        <a:bodyPr/>
        <a:lstStyle/>
        <a:p>
          <a:endParaRPr lang="ru-RU" sz="1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F8E444-08C4-4174-A130-2FCE1786ED9B}" type="pres">
      <dgm:prSet presAssocID="{8806EF14-8BD1-4024-A118-5BE8A189F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19993-09AA-4D8C-8DA2-A6EEAF0EE91B}" type="pres">
      <dgm:prSet presAssocID="{435A6F0B-0678-4B14-9A74-95D8C719D820}" presName="parentLin" presStyleCnt="0"/>
      <dgm:spPr/>
    </dgm:pt>
    <dgm:pt modelId="{0C7DB75F-B3CA-41D9-9D70-F9BC49A88845}" type="pres">
      <dgm:prSet presAssocID="{435A6F0B-0678-4B14-9A74-95D8C719D82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E996C15-5DAA-401F-B86B-14523EBF42CD}" type="pres">
      <dgm:prSet presAssocID="{435A6F0B-0678-4B14-9A74-95D8C719D820}" presName="parentText" presStyleLbl="node1" presStyleIdx="0" presStyleCnt="6" custScaleX="101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3ACD7-ED53-4237-A144-2B35DAF65097}" type="pres">
      <dgm:prSet presAssocID="{435A6F0B-0678-4B14-9A74-95D8C719D820}" presName="negativeSpace" presStyleCnt="0"/>
      <dgm:spPr/>
    </dgm:pt>
    <dgm:pt modelId="{DF439824-AF92-4F66-996C-E518A183AA4B}" type="pres">
      <dgm:prSet presAssocID="{435A6F0B-0678-4B14-9A74-95D8C719D820}" presName="childText" presStyleLbl="conFgAcc1" presStyleIdx="0" presStyleCnt="6">
        <dgm:presLayoutVars>
          <dgm:bulletEnabled val="1"/>
        </dgm:presLayoutVars>
      </dgm:prSet>
      <dgm:spPr/>
    </dgm:pt>
    <dgm:pt modelId="{61D32390-99A0-4E6C-8F3C-7B28C871FADF}" type="pres">
      <dgm:prSet presAssocID="{CABC6399-3C5B-4280-89CF-EF9C28EC71D7}" presName="spaceBetweenRectangles" presStyleCnt="0"/>
      <dgm:spPr/>
    </dgm:pt>
    <dgm:pt modelId="{423CEF1C-F2E8-4F87-A3A1-B2AC7EC2E00E}" type="pres">
      <dgm:prSet presAssocID="{D1B19447-5730-43FA-865A-8892FA621A8C}" presName="parentLin" presStyleCnt="0"/>
      <dgm:spPr/>
    </dgm:pt>
    <dgm:pt modelId="{35B3F705-E938-40EE-B33D-014F38AE3192}" type="pres">
      <dgm:prSet presAssocID="{D1B19447-5730-43FA-865A-8892FA621A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78D06E1-034C-414A-AFFE-06C05B5B3F35}" type="pres">
      <dgm:prSet presAssocID="{D1B19447-5730-43FA-865A-8892FA621A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F2455-F036-46F1-BF10-AF3866F6C7EB}" type="pres">
      <dgm:prSet presAssocID="{D1B19447-5730-43FA-865A-8892FA621A8C}" presName="negativeSpace" presStyleCnt="0"/>
      <dgm:spPr/>
    </dgm:pt>
    <dgm:pt modelId="{DD86068F-A783-4F28-B414-4B84AFCA4CF4}" type="pres">
      <dgm:prSet presAssocID="{D1B19447-5730-43FA-865A-8892FA621A8C}" presName="childText" presStyleLbl="conFgAcc1" presStyleIdx="1" presStyleCnt="6">
        <dgm:presLayoutVars>
          <dgm:bulletEnabled val="1"/>
        </dgm:presLayoutVars>
      </dgm:prSet>
      <dgm:spPr/>
    </dgm:pt>
    <dgm:pt modelId="{B604B164-0FD4-4ECC-BF0D-0B6283BA99C0}" type="pres">
      <dgm:prSet presAssocID="{46AD1E12-D702-4320-952D-CBBB4373FB16}" presName="spaceBetweenRectangles" presStyleCnt="0"/>
      <dgm:spPr/>
    </dgm:pt>
    <dgm:pt modelId="{0D0B77D6-9903-457E-A04B-53FC5A1653C3}" type="pres">
      <dgm:prSet presAssocID="{F0307EC1-1054-474A-AADE-BA20C28D13A4}" presName="parentLin" presStyleCnt="0"/>
      <dgm:spPr/>
    </dgm:pt>
    <dgm:pt modelId="{845C77E6-4554-42EA-A749-DC693BCA9B23}" type="pres">
      <dgm:prSet presAssocID="{F0307EC1-1054-474A-AADE-BA20C28D13A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B8929751-76E3-4DE1-9495-5F07BF3E6F94}" type="pres">
      <dgm:prSet presAssocID="{F0307EC1-1054-474A-AADE-BA20C28D13A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DA5A2-9413-4ED0-8724-EF1BBB3CDBA1}" type="pres">
      <dgm:prSet presAssocID="{F0307EC1-1054-474A-AADE-BA20C28D13A4}" presName="negativeSpace" presStyleCnt="0"/>
      <dgm:spPr/>
    </dgm:pt>
    <dgm:pt modelId="{BE07C311-AE66-4BC5-A7D0-4EB84718F987}" type="pres">
      <dgm:prSet presAssocID="{F0307EC1-1054-474A-AADE-BA20C28D13A4}" presName="childText" presStyleLbl="conFgAcc1" presStyleIdx="2" presStyleCnt="6">
        <dgm:presLayoutVars>
          <dgm:bulletEnabled val="1"/>
        </dgm:presLayoutVars>
      </dgm:prSet>
      <dgm:spPr/>
    </dgm:pt>
    <dgm:pt modelId="{4EDA3266-4E40-48A8-BB08-47FD5DD14219}" type="pres">
      <dgm:prSet presAssocID="{BF42C62E-F05D-4222-8EEB-E678058E363B}" presName="spaceBetweenRectangles" presStyleCnt="0"/>
      <dgm:spPr/>
    </dgm:pt>
    <dgm:pt modelId="{899ED608-B0F0-4BE7-AA0C-6C6354BBDF43}" type="pres">
      <dgm:prSet presAssocID="{E4662E91-53C5-4432-8FBE-1B7657F258E3}" presName="parentLin" presStyleCnt="0"/>
      <dgm:spPr/>
    </dgm:pt>
    <dgm:pt modelId="{16D27263-74C6-40A4-B542-1C1E1AD612A1}" type="pres">
      <dgm:prSet presAssocID="{E4662E91-53C5-4432-8FBE-1B7657F258E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41E487D-560D-46B9-AEF8-17EDD0589B54}" type="pres">
      <dgm:prSet presAssocID="{E4662E91-53C5-4432-8FBE-1B7657F258E3}" presName="parentText" presStyleLbl="node1" presStyleIdx="3" presStyleCnt="6" custLinFactNeighborX="13803" custLinFactNeighborY="-9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A242A-0823-41FB-88BF-4C07EBC15294}" type="pres">
      <dgm:prSet presAssocID="{E4662E91-53C5-4432-8FBE-1B7657F258E3}" presName="negativeSpace" presStyleCnt="0"/>
      <dgm:spPr/>
    </dgm:pt>
    <dgm:pt modelId="{EE4EBF7A-C3C5-48AA-A53A-9CE9AC68B4E4}" type="pres">
      <dgm:prSet presAssocID="{E4662E91-53C5-4432-8FBE-1B7657F258E3}" presName="childText" presStyleLbl="conFgAcc1" presStyleIdx="3" presStyleCnt="6">
        <dgm:presLayoutVars>
          <dgm:bulletEnabled val="1"/>
        </dgm:presLayoutVars>
      </dgm:prSet>
      <dgm:spPr/>
    </dgm:pt>
    <dgm:pt modelId="{83A66858-6512-426A-8B39-C3BC7A115F95}" type="pres">
      <dgm:prSet presAssocID="{143C557A-0D90-499A-B4C9-EC167181D6E4}" presName="spaceBetweenRectangles" presStyleCnt="0"/>
      <dgm:spPr/>
    </dgm:pt>
    <dgm:pt modelId="{9E8E689C-6AFF-44E4-966C-DF07C4ACBAB8}" type="pres">
      <dgm:prSet presAssocID="{301CC77E-78EE-4B3D-BA01-2D14B0EB46EB}" presName="parentLin" presStyleCnt="0"/>
      <dgm:spPr/>
    </dgm:pt>
    <dgm:pt modelId="{2015EA49-F517-4761-9442-62A68672D259}" type="pres">
      <dgm:prSet presAssocID="{301CC77E-78EE-4B3D-BA01-2D14B0EB46E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777B9B5-4E40-43A6-B156-AABA4F9949DA}" type="pres">
      <dgm:prSet presAssocID="{301CC77E-78EE-4B3D-BA01-2D14B0EB46E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378E0-FC28-417E-A7D7-09CACE62C7C9}" type="pres">
      <dgm:prSet presAssocID="{301CC77E-78EE-4B3D-BA01-2D14B0EB46EB}" presName="negativeSpace" presStyleCnt="0"/>
      <dgm:spPr/>
    </dgm:pt>
    <dgm:pt modelId="{DFEEA7BE-374E-45F2-9917-FC9CC8479E1C}" type="pres">
      <dgm:prSet presAssocID="{301CC77E-78EE-4B3D-BA01-2D14B0EB46EB}" presName="childText" presStyleLbl="conFgAcc1" presStyleIdx="4" presStyleCnt="6">
        <dgm:presLayoutVars>
          <dgm:bulletEnabled val="1"/>
        </dgm:presLayoutVars>
      </dgm:prSet>
      <dgm:spPr/>
    </dgm:pt>
    <dgm:pt modelId="{5B12A8AB-49C7-49AA-9B22-29C152AF367E}" type="pres">
      <dgm:prSet presAssocID="{76D08953-6E13-4E8C-8161-91122A8CBE63}" presName="spaceBetweenRectangles" presStyleCnt="0"/>
      <dgm:spPr/>
    </dgm:pt>
    <dgm:pt modelId="{9E20DB36-4495-4F36-BC81-8478735E1EB4}" type="pres">
      <dgm:prSet presAssocID="{C6BB0766-6E05-44A8-90FE-BDD32B03F00D}" presName="parentLin" presStyleCnt="0"/>
      <dgm:spPr/>
    </dgm:pt>
    <dgm:pt modelId="{73B4F3F7-ACE8-4438-8EE3-0283494F1C24}" type="pres">
      <dgm:prSet presAssocID="{C6BB0766-6E05-44A8-90FE-BDD32B03F00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7BA485-2B9C-4B69-87B2-896B9F505227}" type="pres">
      <dgm:prSet presAssocID="{C6BB0766-6E05-44A8-90FE-BDD32B03F00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91C5F-1DA3-4C60-97AB-F1D7ED66DD2D}" type="pres">
      <dgm:prSet presAssocID="{C6BB0766-6E05-44A8-90FE-BDD32B03F00D}" presName="negativeSpace" presStyleCnt="0"/>
      <dgm:spPr/>
    </dgm:pt>
    <dgm:pt modelId="{56347356-9F37-40B2-9A58-C3A98CD9F409}" type="pres">
      <dgm:prSet presAssocID="{C6BB0766-6E05-44A8-90FE-BDD32B03F00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F3B489F-BC14-4C65-9912-E38C70049A37}" type="presOf" srcId="{435A6F0B-0678-4B14-9A74-95D8C719D820}" destId="{2E996C15-5DAA-401F-B86B-14523EBF42CD}" srcOrd="1" destOrd="0" presId="urn:microsoft.com/office/officeart/2005/8/layout/list1"/>
    <dgm:cxn modelId="{64344488-0459-49C1-B925-4C7EDA884D3E}" srcId="{8806EF14-8BD1-4024-A118-5BE8A189F619}" destId="{F0307EC1-1054-474A-AADE-BA20C28D13A4}" srcOrd="2" destOrd="0" parTransId="{99B0EDB5-4D3A-4A77-AD62-E5C08CC5E3A5}" sibTransId="{BF42C62E-F05D-4222-8EEB-E678058E363B}"/>
    <dgm:cxn modelId="{899B97DE-4458-435C-A98A-00CC728C0305}" type="presOf" srcId="{8806EF14-8BD1-4024-A118-5BE8A189F619}" destId="{CAF8E444-08C4-4174-A130-2FCE1786ED9B}" srcOrd="0" destOrd="0" presId="urn:microsoft.com/office/officeart/2005/8/layout/list1"/>
    <dgm:cxn modelId="{927E878B-9AF6-4E5C-A98C-B738744CD66E}" srcId="{8806EF14-8BD1-4024-A118-5BE8A189F619}" destId="{E4662E91-53C5-4432-8FBE-1B7657F258E3}" srcOrd="3" destOrd="0" parTransId="{B48F4444-078C-45F7-8DF5-B1F73E498D50}" sibTransId="{143C557A-0D90-499A-B4C9-EC167181D6E4}"/>
    <dgm:cxn modelId="{347C7F4B-C53C-4825-9A1E-578BF76C8917}" type="presOf" srcId="{301CC77E-78EE-4B3D-BA01-2D14B0EB46EB}" destId="{F777B9B5-4E40-43A6-B156-AABA4F9949DA}" srcOrd="1" destOrd="0" presId="urn:microsoft.com/office/officeart/2005/8/layout/list1"/>
    <dgm:cxn modelId="{2FC0EEBE-BB33-45AF-9E20-747486485181}" type="presOf" srcId="{C6BB0766-6E05-44A8-90FE-BDD32B03F00D}" destId="{73B4F3F7-ACE8-4438-8EE3-0283494F1C24}" srcOrd="0" destOrd="0" presId="urn:microsoft.com/office/officeart/2005/8/layout/list1"/>
    <dgm:cxn modelId="{2A185BF4-69E0-45E2-B7E2-1ECC99DADDDB}" srcId="{8806EF14-8BD1-4024-A118-5BE8A189F619}" destId="{C6BB0766-6E05-44A8-90FE-BDD32B03F00D}" srcOrd="5" destOrd="0" parTransId="{3A044BAE-5963-4FBF-BC84-DC395FCD7DBF}" sibTransId="{F06B6AFC-629B-4041-BDE2-5A6B7A8671F4}"/>
    <dgm:cxn modelId="{635C22A0-998E-45CC-B07D-D7538CDF12BC}" srcId="{8806EF14-8BD1-4024-A118-5BE8A189F619}" destId="{301CC77E-78EE-4B3D-BA01-2D14B0EB46EB}" srcOrd="4" destOrd="0" parTransId="{797EEA06-1418-48E5-9B4B-314CDDA2E353}" sibTransId="{76D08953-6E13-4E8C-8161-91122A8CBE63}"/>
    <dgm:cxn modelId="{43A63642-A3D4-44DE-A243-DF205B7213DD}" type="presOf" srcId="{D1B19447-5730-43FA-865A-8892FA621A8C}" destId="{078D06E1-034C-414A-AFFE-06C05B5B3F35}" srcOrd="1" destOrd="0" presId="urn:microsoft.com/office/officeart/2005/8/layout/list1"/>
    <dgm:cxn modelId="{9C96C404-0DB7-4210-9A0E-F7AA9D8C51A9}" type="presOf" srcId="{F0307EC1-1054-474A-AADE-BA20C28D13A4}" destId="{845C77E6-4554-42EA-A749-DC693BCA9B23}" srcOrd="0" destOrd="0" presId="urn:microsoft.com/office/officeart/2005/8/layout/list1"/>
    <dgm:cxn modelId="{BEA734F4-9F53-401B-9604-4A08A558C331}" type="presOf" srcId="{435A6F0B-0678-4B14-9A74-95D8C719D820}" destId="{0C7DB75F-B3CA-41D9-9D70-F9BC49A88845}" srcOrd="0" destOrd="0" presId="urn:microsoft.com/office/officeart/2005/8/layout/list1"/>
    <dgm:cxn modelId="{B4C133A7-5FAD-474C-BA55-B54A8D318753}" type="presOf" srcId="{E4662E91-53C5-4432-8FBE-1B7657F258E3}" destId="{041E487D-560D-46B9-AEF8-17EDD0589B54}" srcOrd="1" destOrd="0" presId="urn:microsoft.com/office/officeart/2005/8/layout/list1"/>
    <dgm:cxn modelId="{B6D20140-9387-4237-AF66-2D1AD9A2BA36}" srcId="{8806EF14-8BD1-4024-A118-5BE8A189F619}" destId="{435A6F0B-0678-4B14-9A74-95D8C719D820}" srcOrd="0" destOrd="0" parTransId="{6466A9B9-53D1-411A-A922-C517DED695D0}" sibTransId="{CABC6399-3C5B-4280-89CF-EF9C28EC71D7}"/>
    <dgm:cxn modelId="{DB1A2A10-F106-4084-8818-AF15BAD7D72F}" type="presOf" srcId="{301CC77E-78EE-4B3D-BA01-2D14B0EB46EB}" destId="{2015EA49-F517-4761-9442-62A68672D259}" srcOrd="0" destOrd="0" presId="urn:microsoft.com/office/officeart/2005/8/layout/list1"/>
    <dgm:cxn modelId="{6C93E96C-B639-4CC5-9556-57528E2336D2}" type="presOf" srcId="{D1B19447-5730-43FA-865A-8892FA621A8C}" destId="{35B3F705-E938-40EE-B33D-014F38AE3192}" srcOrd="0" destOrd="0" presId="urn:microsoft.com/office/officeart/2005/8/layout/list1"/>
    <dgm:cxn modelId="{E3A27933-A8A6-470C-B18F-016708CCC652}" type="presOf" srcId="{F0307EC1-1054-474A-AADE-BA20C28D13A4}" destId="{B8929751-76E3-4DE1-9495-5F07BF3E6F94}" srcOrd="1" destOrd="0" presId="urn:microsoft.com/office/officeart/2005/8/layout/list1"/>
    <dgm:cxn modelId="{536BDDB1-8BBC-446B-9363-242416C83AB2}" type="presOf" srcId="{E4662E91-53C5-4432-8FBE-1B7657F258E3}" destId="{16D27263-74C6-40A4-B542-1C1E1AD612A1}" srcOrd="0" destOrd="0" presId="urn:microsoft.com/office/officeart/2005/8/layout/list1"/>
    <dgm:cxn modelId="{C519CA1B-E245-4DAF-AF05-C66944EBF434}" srcId="{8806EF14-8BD1-4024-A118-5BE8A189F619}" destId="{D1B19447-5730-43FA-865A-8892FA621A8C}" srcOrd="1" destOrd="0" parTransId="{BB7B1ABB-DADF-4420-824C-2D757B259827}" sibTransId="{46AD1E12-D702-4320-952D-CBBB4373FB16}"/>
    <dgm:cxn modelId="{817691B9-D89D-4C31-9D74-1763BF803344}" type="presOf" srcId="{C6BB0766-6E05-44A8-90FE-BDD32B03F00D}" destId="{AF7BA485-2B9C-4B69-87B2-896B9F505227}" srcOrd="1" destOrd="0" presId="urn:microsoft.com/office/officeart/2005/8/layout/list1"/>
    <dgm:cxn modelId="{5F7833B6-F5F3-40F0-B040-F2A8FC6B6E4C}" type="presParOf" srcId="{CAF8E444-08C4-4174-A130-2FCE1786ED9B}" destId="{0FF19993-09AA-4D8C-8DA2-A6EEAF0EE91B}" srcOrd="0" destOrd="0" presId="urn:microsoft.com/office/officeart/2005/8/layout/list1"/>
    <dgm:cxn modelId="{632E1807-C119-40B8-B481-792B4525BD87}" type="presParOf" srcId="{0FF19993-09AA-4D8C-8DA2-A6EEAF0EE91B}" destId="{0C7DB75F-B3CA-41D9-9D70-F9BC49A88845}" srcOrd="0" destOrd="0" presId="urn:microsoft.com/office/officeart/2005/8/layout/list1"/>
    <dgm:cxn modelId="{122A7482-D70C-43A0-90A9-F40BAD810996}" type="presParOf" srcId="{0FF19993-09AA-4D8C-8DA2-A6EEAF0EE91B}" destId="{2E996C15-5DAA-401F-B86B-14523EBF42CD}" srcOrd="1" destOrd="0" presId="urn:microsoft.com/office/officeart/2005/8/layout/list1"/>
    <dgm:cxn modelId="{49174444-22E4-4660-93CF-58B11C141E5B}" type="presParOf" srcId="{CAF8E444-08C4-4174-A130-2FCE1786ED9B}" destId="{B853ACD7-ED53-4237-A144-2B35DAF65097}" srcOrd="1" destOrd="0" presId="urn:microsoft.com/office/officeart/2005/8/layout/list1"/>
    <dgm:cxn modelId="{1A825CB6-46FB-43F2-AD72-444B67795045}" type="presParOf" srcId="{CAF8E444-08C4-4174-A130-2FCE1786ED9B}" destId="{DF439824-AF92-4F66-996C-E518A183AA4B}" srcOrd="2" destOrd="0" presId="urn:microsoft.com/office/officeart/2005/8/layout/list1"/>
    <dgm:cxn modelId="{5448553B-2E1D-4932-BE0C-416447DE2247}" type="presParOf" srcId="{CAF8E444-08C4-4174-A130-2FCE1786ED9B}" destId="{61D32390-99A0-4E6C-8F3C-7B28C871FADF}" srcOrd="3" destOrd="0" presId="urn:microsoft.com/office/officeart/2005/8/layout/list1"/>
    <dgm:cxn modelId="{8AF9CDBB-7353-4CE2-95B5-EE5C0FDBDA52}" type="presParOf" srcId="{CAF8E444-08C4-4174-A130-2FCE1786ED9B}" destId="{423CEF1C-F2E8-4F87-A3A1-B2AC7EC2E00E}" srcOrd="4" destOrd="0" presId="urn:microsoft.com/office/officeart/2005/8/layout/list1"/>
    <dgm:cxn modelId="{728971F2-4D95-4FC1-B1CB-44FAF293F0BC}" type="presParOf" srcId="{423CEF1C-F2E8-4F87-A3A1-B2AC7EC2E00E}" destId="{35B3F705-E938-40EE-B33D-014F38AE3192}" srcOrd="0" destOrd="0" presId="urn:microsoft.com/office/officeart/2005/8/layout/list1"/>
    <dgm:cxn modelId="{A8E4B853-A37C-44F4-8C9F-47113264E962}" type="presParOf" srcId="{423CEF1C-F2E8-4F87-A3A1-B2AC7EC2E00E}" destId="{078D06E1-034C-414A-AFFE-06C05B5B3F35}" srcOrd="1" destOrd="0" presId="urn:microsoft.com/office/officeart/2005/8/layout/list1"/>
    <dgm:cxn modelId="{87E10596-E276-41C1-A9A5-81C3822818A7}" type="presParOf" srcId="{CAF8E444-08C4-4174-A130-2FCE1786ED9B}" destId="{810F2455-F036-46F1-BF10-AF3866F6C7EB}" srcOrd="5" destOrd="0" presId="urn:microsoft.com/office/officeart/2005/8/layout/list1"/>
    <dgm:cxn modelId="{CA65C84E-9CD2-459A-BFD4-C735873471E8}" type="presParOf" srcId="{CAF8E444-08C4-4174-A130-2FCE1786ED9B}" destId="{DD86068F-A783-4F28-B414-4B84AFCA4CF4}" srcOrd="6" destOrd="0" presId="urn:microsoft.com/office/officeart/2005/8/layout/list1"/>
    <dgm:cxn modelId="{DEB352B6-B85D-4C91-B9A8-908F51FE6C43}" type="presParOf" srcId="{CAF8E444-08C4-4174-A130-2FCE1786ED9B}" destId="{B604B164-0FD4-4ECC-BF0D-0B6283BA99C0}" srcOrd="7" destOrd="0" presId="urn:microsoft.com/office/officeart/2005/8/layout/list1"/>
    <dgm:cxn modelId="{236A5B07-D729-4053-AF5F-6B6C0F3B1989}" type="presParOf" srcId="{CAF8E444-08C4-4174-A130-2FCE1786ED9B}" destId="{0D0B77D6-9903-457E-A04B-53FC5A1653C3}" srcOrd="8" destOrd="0" presId="urn:microsoft.com/office/officeart/2005/8/layout/list1"/>
    <dgm:cxn modelId="{F2F369F5-7BDD-4F08-B317-83AB1A817351}" type="presParOf" srcId="{0D0B77D6-9903-457E-A04B-53FC5A1653C3}" destId="{845C77E6-4554-42EA-A749-DC693BCA9B23}" srcOrd="0" destOrd="0" presId="urn:microsoft.com/office/officeart/2005/8/layout/list1"/>
    <dgm:cxn modelId="{CB67399C-A01C-4D21-B13F-E81AFFCD2D20}" type="presParOf" srcId="{0D0B77D6-9903-457E-A04B-53FC5A1653C3}" destId="{B8929751-76E3-4DE1-9495-5F07BF3E6F94}" srcOrd="1" destOrd="0" presId="urn:microsoft.com/office/officeart/2005/8/layout/list1"/>
    <dgm:cxn modelId="{F4981FA8-D033-47CC-A5CF-552A68DA8FB7}" type="presParOf" srcId="{CAF8E444-08C4-4174-A130-2FCE1786ED9B}" destId="{747DA5A2-9413-4ED0-8724-EF1BBB3CDBA1}" srcOrd="9" destOrd="0" presId="urn:microsoft.com/office/officeart/2005/8/layout/list1"/>
    <dgm:cxn modelId="{B3B241A3-95B4-4229-9C4C-74CADE354C51}" type="presParOf" srcId="{CAF8E444-08C4-4174-A130-2FCE1786ED9B}" destId="{BE07C311-AE66-4BC5-A7D0-4EB84718F987}" srcOrd="10" destOrd="0" presId="urn:microsoft.com/office/officeart/2005/8/layout/list1"/>
    <dgm:cxn modelId="{F13394F2-34DF-4F81-9C91-47777B4E3DDA}" type="presParOf" srcId="{CAF8E444-08C4-4174-A130-2FCE1786ED9B}" destId="{4EDA3266-4E40-48A8-BB08-47FD5DD14219}" srcOrd="11" destOrd="0" presId="urn:microsoft.com/office/officeart/2005/8/layout/list1"/>
    <dgm:cxn modelId="{44CF243F-EE1F-409D-8DB4-63672C3D9C35}" type="presParOf" srcId="{CAF8E444-08C4-4174-A130-2FCE1786ED9B}" destId="{899ED608-B0F0-4BE7-AA0C-6C6354BBDF43}" srcOrd="12" destOrd="0" presId="urn:microsoft.com/office/officeart/2005/8/layout/list1"/>
    <dgm:cxn modelId="{26D4FBAE-0569-4BFC-8A23-DABB41A4F17A}" type="presParOf" srcId="{899ED608-B0F0-4BE7-AA0C-6C6354BBDF43}" destId="{16D27263-74C6-40A4-B542-1C1E1AD612A1}" srcOrd="0" destOrd="0" presId="urn:microsoft.com/office/officeart/2005/8/layout/list1"/>
    <dgm:cxn modelId="{832F017E-8726-478B-B3BF-F22D30102F6B}" type="presParOf" srcId="{899ED608-B0F0-4BE7-AA0C-6C6354BBDF43}" destId="{041E487D-560D-46B9-AEF8-17EDD0589B54}" srcOrd="1" destOrd="0" presId="urn:microsoft.com/office/officeart/2005/8/layout/list1"/>
    <dgm:cxn modelId="{0899B330-6F03-4DB7-99D1-03A8DF3CC23B}" type="presParOf" srcId="{CAF8E444-08C4-4174-A130-2FCE1786ED9B}" destId="{747A242A-0823-41FB-88BF-4C07EBC15294}" srcOrd="13" destOrd="0" presId="urn:microsoft.com/office/officeart/2005/8/layout/list1"/>
    <dgm:cxn modelId="{2375F936-67A9-42D0-B30C-3ADDD562B863}" type="presParOf" srcId="{CAF8E444-08C4-4174-A130-2FCE1786ED9B}" destId="{EE4EBF7A-C3C5-48AA-A53A-9CE9AC68B4E4}" srcOrd="14" destOrd="0" presId="urn:microsoft.com/office/officeart/2005/8/layout/list1"/>
    <dgm:cxn modelId="{C487EB74-1B4E-4BEE-8A23-92BA2627B56A}" type="presParOf" srcId="{CAF8E444-08C4-4174-A130-2FCE1786ED9B}" destId="{83A66858-6512-426A-8B39-C3BC7A115F95}" srcOrd="15" destOrd="0" presId="urn:microsoft.com/office/officeart/2005/8/layout/list1"/>
    <dgm:cxn modelId="{F1D9376D-D44D-4E1B-988F-3C8F40BF4B2C}" type="presParOf" srcId="{CAF8E444-08C4-4174-A130-2FCE1786ED9B}" destId="{9E8E689C-6AFF-44E4-966C-DF07C4ACBAB8}" srcOrd="16" destOrd="0" presId="urn:microsoft.com/office/officeart/2005/8/layout/list1"/>
    <dgm:cxn modelId="{1FCB22E7-98BC-45DC-9303-D6664A0C1BC2}" type="presParOf" srcId="{9E8E689C-6AFF-44E4-966C-DF07C4ACBAB8}" destId="{2015EA49-F517-4761-9442-62A68672D259}" srcOrd="0" destOrd="0" presId="urn:microsoft.com/office/officeart/2005/8/layout/list1"/>
    <dgm:cxn modelId="{0DC4B17F-63BD-4050-A271-A9A77DFAC36E}" type="presParOf" srcId="{9E8E689C-6AFF-44E4-966C-DF07C4ACBAB8}" destId="{F777B9B5-4E40-43A6-B156-AABA4F9949DA}" srcOrd="1" destOrd="0" presId="urn:microsoft.com/office/officeart/2005/8/layout/list1"/>
    <dgm:cxn modelId="{44BF1B93-F987-4879-BF00-2AF3A1B3E255}" type="presParOf" srcId="{CAF8E444-08C4-4174-A130-2FCE1786ED9B}" destId="{596378E0-FC28-417E-A7D7-09CACE62C7C9}" srcOrd="17" destOrd="0" presId="urn:microsoft.com/office/officeart/2005/8/layout/list1"/>
    <dgm:cxn modelId="{2AB3041F-1C68-4B76-87D8-01A1ECE82BBF}" type="presParOf" srcId="{CAF8E444-08C4-4174-A130-2FCE1786ED9B}" destId="{DFEEA7BE-374E-45F2-9917-FC9CC8479E1C}" srcOrd="18" destOrd="0" presId="urn:microsoft.com/office/officeart/2005/8/layout/list1"/>
    <dgm:cxn modelId="{F4F8EF7A-6F24-40CA-9CD7-46BD27D331CD}" type="presParOf" srcId="{CAF8E444-08C4-4174-A130-2FCE1786ED9B}" destId="{5B12A8AB-49C7-49AA-9B22-29C152AF367E}" srcOrd="19" destOrd="0" presId="urn:microsoft.com/office/officeart/2005/8/layout/list1"/>
    <dgm:cxn modelId="{6517BF2D-1D65-432E-AF0E-2C37A61A6FE2}" type="presParOf" srcId="{CAF8E444-08C4-4174-A130-2FCE1786ED9B}" destId="{9E20DB36-4495-4F36-BC81-8478735E1EB4}" srcOrd="20" destOrd="0" presId="urn:microsoft.com/office/officeart/2005/8/layout/list1"/>
    <dgm:cxn modelId="{F0143808-6C3F-47EA-9996-0B6284506CB6}" type="presParOf" srcId="{9E20DB36-4495-4F36-BC81-8478735E1EB4}" destId="{73B4F3F7-ACE8-4438-8EE3-0283494F1C24}" srcOrd="0" destOrd="0" presId="urn:microsoft.com/office/officeart/2005/8/layout/list1"/>
    <dgm:cxn modelId="{B035C52C-4062-427E-896C-CDD64517A745}" type="presParOf" srcId="{9E20DB36-4495-4F36-BC81-8478735E1EB4}" destId="{AF7BA485-2B9C-4B69-87B2-896B9F505227}" srcOrd="1" destOrd="0" presId="urn:microsoft.com/office/officeart/2005/8/layout/list1"/>
    <dgm:cxn modelId="{19E778F4-159F-4080-9BD5-A3E30D45C495}" type="presParOf" srcId="{CAF8E444-08C4-4174-A130-2FCE1786ED9B}" destId="{21591C5F-1DA3-4C60-97AB-F1D7ED66DD2D}" srcOrd="21" destOrd="0" presId="urn:microsoft.com/office/officeart/2005/8/layout/list1"/>
    <dgm:cxn modelId="{2D0D2E6B-AD31-4E6D-9343-F9E75DA44FAD}" type="presParOf" srcId="{CAF8E444-08C4-4174-A130-2FCE1786ED9B}" destId="{56347356-9F37-40B2-9A58-C3A98CD9F409}" srcOrd="22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A6F0B-0678-4B14-9A74-95D8C719D82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Кадры (активная кадровая политика, политика мотивирования и поддержки  молодых кадров)</a:t>
          </a:r>
          <a:endParaRPr lang="ru-RU" sz="1800" b="1" dirty="0">
            <a:solidFill>
              <a:srgbClr val="002060"/>
            </a:solidFill>
          </a:endParaRPr>
        </a:p>
      </dgm:t>
    </dgm:pt>
    <dgm:pt modelId="{6466A9B9-53D1-411A-A922-C517DED695D0}" type="parTrans" cxnId="{B6D20140-9387-4237-AF66-2D1AD9A2BA36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CABC6399-3C5B-4280-89CF-EF9C28EC71D7}" type="sibTrans" cxnId="{B6D20140-9387-4237-AF66-2D1AD9A2BA36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D1B19447-5730-43FA-865A-8892FA621A8C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Финансовые (спонсоры, контингент детей с ОВЗ дает доп. финансовые возможности ) 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BB7B1ABB-DADF-4420-824C-2D757B259827}" type="parTrans" cxnId="{C519CA1B-E245-4DAF-AF05-C66944EBF434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46AD1E12-D702-4320-952D-CBBB4373FB16}" type="sibTrans" cxnId="{C519CA1B-E245-4DAF-AF05-C66944EBF434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F0307EC1-1054-474A-AADE-BA20C28D13A4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Нормативные (обучение управленческой команды основам правовой грамотности и подбор грамотного бухгалтера)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99B0EDB5-4D3A-4A77-AD62-E5C08CC5E3A5}" type="parTrans" cxnId="{64344488-0459-49C1-B925-4C7EDA884D3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BF42C62E-F05D-4222-8EEB-E678058E363B}" type="sibTrans" cxnId="{64344488-0459-49C1-B925-4C7EDA884D3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E4662E91-53C5-4432-8FBE-1B7657F258E3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Административные (преодоление управленческих патологий, демократизация стиля управления, открытость, мотивационные аспекты управления, матричная система управления на основе принципа распределенного лидерства)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B48F4444-078C-45F7-8DF5-B1F73E498D50}" type="parTrans" cxnId="{927E878B-9AF6-4E5C-A98C-B738744CD66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143C557A-0D90-499A-B4C9-EC167181D6E4}" type="sibTrans" cxnId="{927E878B-9AF6-4E5C-A98C-B738744CD66E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301CC77E-78EE-4B3D-BA01-2D14B0EB46EB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Социальные (ресурсы партнерства и социума пос. Ивняки) 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797EEA06-1418-48E5-9B4B-314CDDA2E353}" type="parTrans" cxnId="{635C22A0-998E-45CC-B07D-D7538CDF12BC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6D08953-6E13-4E8C-8161-91122A8CBE63}" type="sibTrans" cxnId="{635C22A0-998E-45CC-B07D-D7538CDF12BC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5F2EE260-5803-4E0C-9E0F-2FBBF1D751DF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altLang="ru-RU" sz="1800" b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Сетевые ресурсы (школа, ФОК, ИРО, ДОУ ЯМР и пр.) </a:t>
          </a:r>
          <a:endParaRPr lang="ru-RU" altLang="ru-RU" sz="1800" b="1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gm:t>
    </dgm:pt>
    <dgm:pt modelId="{E3F1F030-51E8-467A-B63E-B41CA2E459AA}" type="parTrans" cxnId="{E5713B3D-C184-4DE8-BE98-4E671C3BF385}">
      <dgm:prSet/>
      <dgm:spPr/>
      <dgm:t>
        <a:bodyPr/>
        <a:lstStyle/>
        <a:p>
          <a:endParaRPr lang="ru-RU"/>
        </a:p>
      </dgm:t>
    </dgm:pt>
    <dgm:pt modelId="{A0C201AF-B988-4928-A078-BBF49DEF0A44}" type="sibTrans" cxnId="{E5713B3D-C184-4DE8-BE98-4E671C3BF385}">
      <dgm:prSet/>
      <dgm:spPr/>
      <dgm:t>
        <a:bodyPr/>
        <a:lstStyle/>
        <a:p>
          <a:endParaRPr lang="ru-RU"/>
        </a:p>
      </dgm:t>
    </dgm:pt>
    <dgm:pt modelId="{CAF8E444-08C4-4174-A130-2FCE1786ED9B}" type="pres">
      <dgm:prSet presAssocID="{8806EF14-8BD1-4024-A118-5BE8A189F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19993-09AA-4D8C-8DA2-A6EEAF0EE91B}" type="pres">
      <dgm:prSet presAssocID="{435A6F0B-0678-4B14-9A74-95D8C719D820}" presName="parentLin" presStyleCnt="0"/>
      <dgm:spPr/>
    </dgm:pt>
    <dgm:pt modelId="{0C7DB75F-B3CA-41D9-9D70-F9BC49A88845}" type="pres">
      <dgm:prSet presAssocID="{435A6F0B-0678-4B14-9A74-95D8C719D82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E996C15-5DAA-401F-B86B-14523EBF42CD}" type="pres">
      <dgm:prSet presAssocID="{435A6F0B-0678-4B14-9A74-95D8C719D820}" presName="parentText" presStyleLbl="node1" presStyleIdx="0" presStyleCnt="6" custScaleX="101862" custLinFactNeighborX="-6165" custLinFactNeighborY="-5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3ACD7-ED53-4237-A144-2B35DAF65097}" type="pres">
      <dgm:prSet presAssocID="{435A6F0B-0678-4B14-9A74-95D8C719D820}" presName="negativeSpace" presStyleCnt="0"/>
      <dgm:spPr/>
    </dgm:pt>
    <dgm:pt modelId="{DF439824-AF92-4F66-996C-E518A183AA4B}" type="pres">
      <dgm:prSet presAssocID="{435A6F0B-0678-4B14-9A74-95D8C719D820}" presName="childText" presStyleLbl="conFgAcc1" presStyleIdx="0" presStyleCnt="6">
        <dgm:presLayoutVars>
          <dgm:bulletEnabled val="1"/>
        </dgm:presLayoutVars>
      </dgm:prSet>
      <dgm:spPr/>
    </dgm:pt>
    <dgm:pt modelId="{61D32390-99A0-4E6C-8F3C-7B28C871FADF}" type="pres">
      <dgm:prSet presAssocID="{CABC6399-3C5B-4280-89CF-EF9C28EC71D7}" presName="spaceBetweenRectangles" presStyleCnt="0"/>
      <dgm:spPr/>
    </dgm:pt>
    <dgm:pt modelId="{423CEF1C-F2E8-4F87-A3A1-B2AC7EC2E00E}" type="pres">
      <dgm:prSet presAssocID="{D1B19447-5730-43FA-865A-8892FA621A8C}" presName="parentLin" presStyleCnt="0"/>
      <dgm:spPr/>
    </dgm:pt>
    <dgm:pt modelId="{35B3F705-E938-40EE-B33D-014F38AE3192}" type="pres">
      <dgm:prSet presAssocID="{D1B19447-5730-43FA-865A-8892FA621A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78D06E1-034C-414A-AFFE-06C05B5B3F35}" type="pres">
      <dgm:prSet presAssocID="{D1B19447-5730-43FA-865A-8892FA621A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F2455-F036-46F1-BF10-AF3866F6C7EB}" type="pres">
      <dgm:prSet presAssocID="{D1B19447-5730-43FA-865A-8892FA621A8C}" presName="negativeSpace" presStyleCnt="0"/>
      <dgm:spPr/>
    </dgm:pt>
    <dgm:pt modelId="{DD86068F-A783-4F28-B414-4B84AFCA4CF4}" type="pres">
      <dgm:prSet presAssocID="{D1B19447-5730-43FA-865A-8892FA621A8C}" presName="childText" presStyleLbl="conFgAcc1" presStyleIdx="1" presStyleCnt="6">
        <dgm:presLayoutVars>
          <dgm:bulletEnabled val="1"/>
        </dgm:presLayoutVars>
      </dgm:prSet>
      <dgm:spPr/>
    </dgm:pt>
    <dgm:pt modelId="{B604B164-0FD4-4ECC-BF0D-0B6283BA99C0}" type="pres">
      <dgm:prSet presAssocID="{46AD1E12-D702-4320-952D-CBBB4373FB16}" presName="spaceBetweenRectangles" presStyleCnt="0"/>
      <dgm:spPr/>
    </dgm:pt>
    <dgm:pt modelId="{0D0B77D6-9903-457E-A04B-53FC5A1653C3}" type="pres">
      <dgm:prSet presAssocID="{F0307EC1-1054-474A-AADE-BA20C28D13A4}" presName="parentLin" presStyleCnt="0"/>
      <dgm:spPr/>
    </dgm:pt>
    <dgm:pt modelId="{845C77E6-4554-42EA-A749-DC693BCA9B23}" type="pres">
      <dgm:prSet presAssocID="{F0307EC1-1054-474A-AADE-BA20C28D13A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B8929751-76E3-4DE1-9495-5F07BF3E6F94}" type="pres">
      <dgm:prSet presAssocID="{F0307EC1-1054-474A-AADE-BA20C28D13A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DA5A2-9413-4ED0-8724-EF1BBB3CDBA1}" type="pres">
      <dgm:prSet presAssocID="{F0307EC1-1054-474A-AADE-BA20C28D13A4}" presName="negativeSpace" presStyleCnt="0"/>
      <dgm:spPr/>
    </dgm:pt>
    <dgm:pt modelId="{BE07C311-AE66-4BC5-A7D0-4EB84718F987}" type="pres">
      <dgm:prSet presAssocID="{F0307EC1-1054-474A-AADE-BA20C28D13A4}" presName="childText" presStyleLbl="conFgAcc1" presStyleIdx="2" presStyleCnt="6">
        <dgm:presLayoutVars>
          <dgm:bulletEnabled val="1"/>
        </dgm:presLayoutVars>
      </dgm:prSet>
      <dgm:spPr/>
    </dgm:pt>
    <dgm:pt modelId="{4EDA3266-4E40-48A8-BB08-47FD5DD14219}" type="pres">
      <dgm:prSet presAssocID="{BF42C62E-F05D-4222-8EEB-E678058E363B}" presName="spaceBetweenRectangles" presStyleCnt="0"/>
      <dgm:spPr/>
    </dgm:pt>
    <dgm:pt modelId="{899ED608-B0F0-4BE7-AA0C-6C6354BBDF43}" type="pres">
      <dgm:prSet presAssocID="{E4662E91-53C5-4432-8FBE-1B7657F258E3}" presName="parentLin" presStyleCnt="0"/>
      <dgm:spPr/>
    </dgm:pt>
    <dgm:pt modelId="{16D27263-74C6-40A4-B542-1C1E1AD612A1}" type="pres">
      <dgm:prSet presAssocID="{E4662E91-53C5-4432-8FBE-1B7657F258E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41E487D-560D-46B9-AEF8-17EDD0589B54}" type="pres">
      <dgm:prSet presAssocID="{E4662E91-53C5-4432-8FBE-1B7657F258E3}" presName="parentText" presStyleLbl="node1" presStyleIdx="3" presStyleCnt="6" custScaleX="142857" custScaleY="145000" custLinFactNeighborX="13803" custLinFactNeighborY="-9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A242A-0823-41FB-88BF-4C07EBC15294}" type="pres">
      <dgm:prSet presAssocID="{E4662E91-53C5-4432-8FBE-1B7657F258E3}" presName="negativeSpace" presStyleCnt="0"/>
      <dgm:spPr/>
    </dgm:pt>
    <dgm:pt modelId="{EE4EBF7A-C3C5-48AA-A53A-9CE9AC68B4E4}" type="pres">
      <dgm:prSet presAssocID="{E4662E91-53C5-4432-8FBE-1B7657F258E3}" presName="childText" presStyleLbl="conFgAcc1" presStyleIdx="3" presStyleCnt="6">
        <dgm:presLayoutVars>
          <dgm:bulletEnabled val="1"/>
        </dgm:presLayoutVars>
      </dgm:prSet>
      <dgm:spPr/>
    </dgm:pt>
    <dgm:pt modelId="{83A66858-6512-426A-8B39-C3BC7A115F95}" type="pres">
      <dgm:prSet presAssocID="{143C557A-0D90-499A-B4C9-EC167181D6E4}" presName="spaceBetweenRectangles" presStyleCnt="0"/>
      <dgm:spPr/>
    </dgm:pt>
    <dgm:pt modelId="{9E8E689C-6AFF-44E4-966C-DF07C4ACBAB8}" type="pres">
      <dgm:prSet presAssocID="{301CC77E-78EE-4B3D-BA01-2D14B0EB46EB}" presName="parentLin" presStyleCnt="0"/>
      <dgm:spPr/>
    </dgm:pt>
    <dgm:pt modelId="{2015EA49-F517-4761-9442-62A68672D259}" type="pres">
      <dgm:prSet presAssocID="{301CC77E-78EE-4B3D-BA01-2D14B0EB46E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777B9B5-4E40-43A6-B156-AABA4F9949DA}" type="pres">
      <dgm:prSet presAssocID="{301CC77E-78EE-4B3D-BA01-2D14B0EB46E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378E0-FC28-417E-A7D7-09CACE62C7C9}" type="pres">
      <dgm:prSet presAssocID="{301CC77E-78EE-4B3D-BA01-2D14B0EB46EB}" presName="negativeSpace" presStyleCnt="0"/>
      <dgm:spPr/>
    </dgm:pt>
    <dgm:pt modelId="{DFEEA7BE-374E-45F2-9917-FC9CC8479E1C}" type="pres">
      <dgm:prSet presAssocID="{301CC77E-78EE-4B3D-BA01-2D14B0EB46EB}" presName="childText" presStyleLbl="conFgAcc1" presStyleIdx="4" presStyleCnt="6">
        <dgm:presLayoutVars>
          <dgm:bulletEnabled val="1"/>
        </dgm:presLayoutVars>
      </dgm:prSet>
      <dgm:spPr/>
    </dgm:pt>
    <dgm:pt modelId="{5B12A8AB-49C7-49AA-9B22-29C152AF367E}" type="pres">
      <dgm:prSet presAssocID="{76D08953-6E13-4E8C-8161-91122A8CBE63}" presName="spaceBetweenRectangles" presStyleCnt="0"/>
      <dgm:spPr/>
    </dgm:pt>
    <dgm:pt modelId="{501EFCCA-011D-4631-BCF8-0CB1F67E52F5}" type="pres">
      <dgm:prSet presAssocID="{5F2EE260-5803-4E0C-9E0F-2FBBF1D751DF}" presName="parentLin" presStyleCnt="0"/>
      <dgm:spPr/>
    </dgm:pt>
    <dgm:pt modelId="{E03CC331-5209-45CE-832A-FE4E4823CE82}" type="pres">
      <dgm:prSet presAssocID="{5F2EE260-5803-4E0C-9E0F-2FBBF1D751D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723E842-B572-47D9-896D-A2052010C015}" type="pres">
      <dgm:prSet presAssocID="{5F2EE260-5803-4E0C-9E0F-2FBBF1D751D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4FBB-7E7A-429E-AEC8-90373363E5CA}" type="pres">
      <dgm:prSet presAssocID="{5F2EE260-5803-4E0C-9E0F-2FBBF1D751DF}" presName="negativeSpace" presStyleCnt="0"/>
      <dgm:spPr/>
    </dgm:pt>
    <dgm:pt modelId="{D8CA272C-5FA0-46C7-96BF-904C58B136EB}" type="pres">
      <dgm:prSet presAssocID="{5F2EE260-5803-4E0C-9E0F-2FBBF1D751D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99B97DE-4458-435C-A98A-00CC728C0305}" type="presOf" srcId="{8806EF14-8BD1-4024-A118-5BE8A189F619}" destId="{CAF8E444-08C4-4174-A130-2FCE1786ED9B}" srcOrd="0" destOrd="0" presId="urn:microsoft.com/office/officeart/2005/8/layout/list1"/>
    <dgm:cxn modelId="{FFC9D790-930E-417D-AA31-597E823075F7}" type="presOf" srcId="{5F2EE260-5803-4E0C-9E0F-2FBBF1D751DF}" destId="{5723E842-B572-47D9-896D-A2052010C015}" srcOrd="1" destOrd="0" presId="urn:microsoft.com/office/officeart/2005/8/layout/list1"/>
    <dgm:cxn modelId="{B6D20140-9387-4237-AF66-2D1AD9A2BA36}" srcId="{8806EF14-8BD1-4024-A118-5BE8A189F619}" destId="{435A6F0B-0678-4B14-9A74-95D8C719D820}" srcOrd="0" destOrd="0" parTransId="{6466A9B9-53D1-411A-A922-C517DED695D0}" sibTransId="{CABC6399-3C5B-4280-89CF-EF9C28EC71D7}"/>
    <dgm:cxn modelId="{6C93E96C-B639-4CC5-9556-57528E2336D2}" type="presOf" srcId="{D1B19447-5730-43FA-865A-8892FA621A8C}" destId="{35B3F705-E938-40EE-B33D-014F38AE3192}" srcOrd="0" destOrd="0" presId="urn:microsoft.com/office/officeart/2005/8/layout/list1"/>
    <dgm:cxn modelId="{8F3B489F-BC14-4C65-9912-E38C70049A37}" type="presOf" srcId="{435A6F0B-0678-4B14-9A74-95D8C719D820}" destId="{2E996C15-5DAA-401F-B86B-14523EBF42CD}" srcOrd="1" destOrd="0" presId="urn:microsoft.com/office/officeart/2005/8/layout/list1"/>
    <dgm:cxn modelId="{BEA734F4-9F53-401B-9604-4A08A558C331}" type="presOf" srcId="{435A6F0B-0678-4B14-9A74-95D8C719D820}" destId="{0C7DB75F-B3CA-41D9-9D70-F9BC49A88845}" srcOrd="0" destOrd="0" presId="urn:microsoft.com/office/officeart/2005/8/layout/list1"/>
    <dgm:cxn modelId="{A2DEE4AD-2E4F-460C-86DA-518E79BBEA6C}" type="presOf" srcId="{5F2EE260-5803-4E0C-9E0F-2FBBF1D751DF}" destId="{E03CC331-5209-45CE-832A-FE4E4823CE82}" srcOrd="0" destOrd="0" presId="urn:microsoft.com/office/officeart/2005/8/layout/list1"/>
    <dgm:cxn modelId="{E3A27933-A8A6-470C-B18F-016708CCC652}" type="presOf" srcId="{F0307EC1-1054-474A-AADE-BA20C28D13A4}" destId="{B8929751-76E3-4DE1-9495-5F07BF3E6F94}" srcOrd="1" destOrd="0" presId="urn:microsoft.com/office/officeart/2005/8/layout/list1"/>
    <dgm:cxn modelId="{927E878B-9AF6-4E5C-A98C-B738744CD66E}" srcId="{8806EF14-8BD1-4024-A118-5BE8A189F619}" destId="{E4662E91-53C5-4432-8FBE-1B7657F258E3}" srcOrd="3" destOrd="0" parTransId="{B48F4444-078C-45F7-8DF5-B1F73E498D50}" sibTransId="{143C557A-0D90-499A-B4C9-EC167181D6E4}"/>
    <dgm:cxn modelId="{43A63642-A3D4-44DE-A243-DF205B7213DD}" type="presOf" srcId="{D1B19447-5730-43FA-865A-8892FA621A8C}" destId="{078D06E1-034C-414A-AFFE-06C05B5B3F35}" srcOrd="1" destOrd="0" presId="urn:microsoft.com/office/officeart/2005/8/layout/list1"/>
    <dgm:cxn modelId="{E5713B3D-C184-4DE8-BE98-4E671C3BF385}" srcId="{8806EF14-8BD1-4024-A118-5BE8A189F619}" destId="{5F2EE260-5803-4E0C-9E0F-2FBBF1D751DF}" srcOrd="5" destOrd="0" parTransId="{E3F1F030-51E8-467A-B63E-B41CA2E459AA}" sibTransId="{A0C201AF-B988-4928-A078-BBF49DEF0A44}"/>
    <dgm:cxn modelId="{B4C133A7-5FAD-474C-BA55-B54A8D318753}" type="presOf" srcId="{E4662E91-53C5-4432-8FBE-1B7657F258E3}" destId="{041E487D-560D-46B9-AEF8-17EDD0589B54}" srcOrd="1" destOrd="0" presId="urn:microsoft.com/office/officeart/2005/8/layout/list1"/>
    <dgm:cxn modelId="{9C96C404-0DB7-4210-9A0E-F7AA9D8C51A9}" type="presOf" srcId="{F0307EC1-1054-474A-AADE-BA20C28D13A4}" destId="{845C77E6-4554-42EA-A749-DC693BCA9B23}" srcOrd="0" destOrd="0" presId="urn:microsoft.com/office/officeart/2005/8/layout/list1"/>
    <dgm:cxn modelId="{635C22A0-998E-45CC-B07D-D7538CDF12BC}" srcId="{8806EF14-8BD1-4024-A118-5BE8A189F619}" destId="{301CC77E-78EE-4B3D-BA01-2D14B0EB46EB}" srcOrd="4" destOrd="0" parTransId="{797EEA06-1418-48E5-9B4B-314CDDA2E353}" sibTransId="{76D08953-6E13-4E8C-8161-91122A8CBE63}"/>
    <dgm:cxn modelId="{DB1A2A10-F106-4084-8818-AF15BAD7D72F}" type="presOf" srcId="{301CC77E-78EE-4B3D-BA01-2D14B0EB46EB}" destId="{2015EA49-F517-4761-9442-62A68672D259}" srcOrd="0" destOrd="0" presId="urn:microsoft.com/office/officeart/2005/8/layout/list1"/>
    <dgm:cxn modelId="{536BDDB1-8BBC-446B-9363-242416C83AB2}" type="presOf" srcId="{E4662E91-53C5-4432-8FBE-1B7657F258E3}" destId="{16D27263-74C6-40A4-B542-1C1E1AD612A1}" srcOrd="0" destOrd="0" presId="urn:microsoft.com/office/officeart/2005/8/layout/list1"/>
    <dgm:cxn modelId="{347C7F4B-C53C-4825-9A1E-578BF76C8917}" type="presOf" srcId="{301CC77E-78EE-4B3D-BA01-2D14B0EB46EB}" destId="{F777B9B5-4E40-43A6-B156-AABA4F9949DA}" srcOrd="1" destOrd="0" presId="urn:microsoft.com/office/officeart/2005/8/layout/list1"/>
    <dgm:cxn modelId="{C519CA1B-E245-4DAF-AF05-C66944EBF434}" srcId="{8806EF14-8BD1-4024-A118-5BE8A189F619}" destId="{D1B19447-5730-43FA-865A-8892FA621A8C}" srcOrd="1" destOrd="0" parTransId="{BB7B1ABB-DADF-4420-824C-2D757B259827}" sibTransId="{46AD1E12-D702-4320-952D-CBBB4373FB16}"/>
    <dgm:cxn modelId="{64344488-0459-49C1-B925-4C7EDA884D3E}" srcId="{8806EF14-8BD1-4024-A118-5BE8A189F619}" destId="{F0307EC1-1054-474A-AADE-BA20C28D13A4}" srcOrd="2" destOrd="0" parTransId="{99B0EDB5-4D3A-4A77-AD62-E5C08CC5E3A5}" sibTransId="{BF42C62E-F05D-4222-8EEB-E678058E363B}"/>
    <dgm:cxn modelId="{5F7833B6-F5F3-40F0-B040-F2A8FC6B6E4C}" type="presParOf" srcId="{CAF8E444-08C4-4174-A130-2FCE1786ED9B}" destId="{0FF19993-09AA-4D8C-8DA2-A6EEAF0EE91B}" srcOrd="0" destOrd="0" presId="urn:microsoft.com/office/officeart/2005/8/layout/list1"/>
    <dgm:cxn modelId="{632E1807-C119-40B8-B481-792B4525BD87}" type="presParOf" srcId="{0FF19993-09AA-4D8C-8DA2-A6EEAF0EE91B}" destId="{0C7DB75F-B3CA-41D9-9D70-F9BC49A88845}" srcOrd="0" destOrd="0" presId="urn:microsoft.com/office/officeart/2005/8/layout/list1"/>
    <dgm:cxn modelId="{122A7482-D70C-43A0-90A9-F40BAD810996}" type="presParOf" srcId="{0FF19993-09AA-4D8C-8DA2-A6EEAF0EE91B}" destId="{2E996C15-5DAA-401F-B86B-14523EBF42CD}" srcOrd="1" destOrd="0" presId="urn:microsoft.com/office/officeart/2005/8/layout/list1"/>
    <dgm:cxn modelId="{49174444-22E4-4660-93CF-58B11C141E5B}" type="presParOf" srcId="{CAF8E444-08C4-4174-A130-2FCE1786ED9B}" destId="{B853ACD7-ED53-4237-A144-2B35DAF65097}" srcOrd="1" destOrd="0" presId="urn:microsoft.com/office/officeart/2005/8/layout/list1"/>
    <dgm:cxn modelId="{1A825CB6-46FB-43F2-AD72-444B67795045}" type="presParOf" srcId="{CAF8E444-08C4-4174-A130-2FCE1786ED9B}" destId="{DF439824-AF92-4F66-996C-E518A183AA4B}" srcOrd="2" destOrd="0" presId="urn:microsoft.com/office/officeart/2005/8/layout/list1"/>
    <dgm:cxn modelId="{5448553B-2E1D-4932-BE0C-416447DE2247}" type="presParOf" srcId="{CAF8E444-08C4-4174-A130-2FCE1786ED9B}" destId="{61D32390-99A0-4E6C-8F3C-7B28C871FADF}" srcOrd="3" destOrd="0" presId="urn:microsoft.com/office/officeart/2005/8/layout/list1"/>
    <dgm:cxn modelId="{8AF9CDBB-7353-4CE2-95B5-EE5C0FDBDA52}" type="presParOf" srcId="{CAF8E444-08C4-4174-A130-2FCE1786ED9B}" destId="{423CEF1C-F2E8-4F87-A3A1-B2AC7EC2E00E}" srcOrd="4" destOrd="0" presId="urn:microsoft.com/office/officeart/2005/8/layout/list1"/>
    <dgm:cxn modelId="{728971F2-4D95-4FC1-B1CB-44FAF293F0BC}" type="presParOf" srcId="{423CEF1C-F2E8-4F87-A3A1-B2AC7EC2E00E}" destId="{35B3F705-E938-40EE-B33D-014F38AE3192}" srcOrd="0" destOrd="0" presId="urn:microsoft.com/office/officeart/2005/8/layout/list1"/>
    <dgm:cxn modelId="{A8E4B853-A37C-44F4-8C9F-47113264E962}" type="presParOf" srcId="{423CEF1C-F2E8-4F87-A3A1-B2AC7EC2E00E}" destId="{078D06E1-034C-414A-AFFE-06C05B5B3F35}" srcOrd="1" destOrd="0" presId="urn:microsoft.com/office/officeart/2005/8/layout/list1"/>
    <dgm:cxn modelId="{87E10596-E276-41C1-A9A5-81C3822818A7}" type="presParOf" srcId="{CAF8E444-08C4-4174-A130-2FCE1786ED9B}" destId="{810F2455-F036-46F1-BF10-AF3866F6C7EB}" srcOrd="5" destOrd="0" presId="urn:microsoft.com/office/officeart/2005/8/layout/list1"/>
    <dgm:cxn modelId="{CA65C84E-9CD2-459A-BFD4-C735873471E8}" type="presParOf" srcId="{CAF8E444-08C4-4174-A130-2FCE1786ED9B}" destId="{DD86068F-A783-4F28-B414-4B84AFCA4CF4}" srcOrd="6" destOrd="0" presId="urn:microsoft.com/office/officeart/2005/8/layout/list1"/>
    <dgm:cxn modelId="{DEB352B6-B85D-4C91-B9A8-908F51FE6C43}" type="presParOf" srcId="{CAF8E444-08C4-4174-A130-2FCE1786ED9B}" destId="{B604B164-0FD4-4ECC-BF0D-0B6283BA99C0}" srcOrd="7" destOrd="0" presId="urn:microsoft.com/office/officeart/2005/8/layout/list1"/>
    <dgm:cxn modelId="{236A5B07-D729-4053-AF5F-6B6C0F3B1989}" type="presParOf" srcId="{CAF8E444-08C4-4174-A130-2FCE1786ED9B}" destId="{0D0B77D6-9903-457E-A04B-53FC5A1653C3}" srcOrd="8" destOrd="0" presId="urn:microsoft.com/office/officeart/2005/8/layout/list1"/>
    <dgm:cxn modelId="{F2F369F5-7BDD-4F08-B317-83AB1A817351}" type="presParOf" srcId="{0D0B77D6-9903-457E-A04B-53FC5A1653C3}" destId="{845C77E6-4554-42EA-A749-DC693BCA9B23}" srcOrd="0" destOrd="0" presId="urn:microsoft.com/office/officeart/2005/8/layout/list1"/>
    <dgm:cxn modelId="{CB67399C-A01C-4D21-B13F-E81AFFCD2D20}" type="presParOf" srcId="{0D0B77D6-9903-457E-A04B-53FC5A1653C3}" destId="{B8929751-76E3-4DE1-9495-5F07BF3E6F94}" srcOrd="1" destOrd="0" presId="urn:microsoft.com/office/officeart/2005/8/layout/list1"/>
    <dgm:cxn modelId="{F4981FA8-D033-47CC-A5CF-552A68DA8FB7}" type="presParOf" srcId="{CAF8E444-08C4-4174-A130-2FCE1786ED9B}" destId="{747DA5A2-9413-4ED0-8724-EF1BBB3CDBA1}" srcOrd="9" destOrd="0" presId="urn:microsoft.com/office/officeart/2005/8/layout/list1"/>
    <dgm:cxn modelId="{B3B241A3-95B4-4229-9C4C-74CADE354C51}" type="presParOf" srcId="{CAF8E444-08C4-4174-A130-2FCE1786ED9B}" destId="{BE07C311-AE66-4BC5-A7D0-4EB84718F987}" srcOrd="10" destOrd="0" presId="urn:microsoft.com/office/officeart/2005/8/layout/list1"/>
    <dgm:cxn modelId="{F13394F2-34DF-4F81-9C91-47777B4E3DDA}" type="presParOf" srcId="{CAF8E444-08C4-4174-A130-2FCE1786ED9B}" destId="{4EDA3266-4E40-48A8-BB08-47FD5DD14219}" srcOrd="11" destOrd="0" presId="urn:microsoft.com/office/officeart/2005/8/layout/list1"/>
    <dgm:cxn modelId="{44CF243F-EE1F-409D-8DB4-63672C3D9C35}" type="presParOf" srcId="{CAF8E444-08C4-4174-A130-2FCE1786ED9B}" destId="{899ED608-B0F0-4BE7-AA0C-6C6354BBDF43}" srcOrd="12" destOrd="0" presId="urn:microsoft.com/office/officeart/2005/8/layout/list1"/>
    <dgm:cxn modelId="{26D4FBAE-0569-4BFC-8A23-DABB41A4F17A}" type="presParOf" srcId="{899ED608-B0F0-4BE7-AA0C-6C6354BBDF43}" destId="{16D27263-74C6-40A4-B542-1C1E1AD612A1}" srcOrd="0" destOrd="0" presId="urn:microsoft.com/office/officeart/2005/8/layout/list1"/>
    <dgm:cxn modelId="{832F017E-8726-478B-B3BF-F22D30102F6B}" type="presParOf" srcId="{899ED608-B0F0-4BE7-AA0C-6C6354BBDF43}" destId="{041E487D-560D-46B9-AEF8-17EDD0589B54}" srcOrd="1" destOrd="0" presId="urn:microsoft.com/office/officeart/2005/8/layout/list1"/>
    <dgm:cxn modelId="{0899B330-6F03-4DB7-99D1-03A8DF3CC23B}" type="presParOf" srcId="{CAF8E444-08C4-4174-A130-2FCE1786ED9B}" destId="{747A242A-0823-41FB-88BF-4C07EBC15294}" srcOrd="13" destOrd="0" presId="urn:microsoft.com/office/officeart/2005/8/layout/list1"/>
    <dgm:cxn modelId="{2375F936-67A9-42D0-B30C-3ADDD562B863}" type="presParOf" srcId="{CAF8E444-08C4-4174-A130-2FCE1786ED9B}" destId="{EE4EBF7A-C3C5-48AA-A53A-9CE9AC68B4E4}" srcOrd="14" destOrd="0" presId="urn:microsoft.com/office/officeart/2005/8/layout/list1"/>
    <dgm:cxn modelId="{C487EB74-1B4E-4BEE-8A23-92BA2627B56A}" type="presParOf" srcId="{CAF8E444-08C4-4174-A130-2FCE1786ED9B}" destId="{83A66858-6512-426A-8B39-C3BC7A115F95}" srcOrd="15" destOrd="0" presId="urn:microsoft.com/office/officeart/2005/8/layout/list1"/>
    <dgm:cxn modelId="{F1D9376D-D44D-4E1B-988F-3C8F40BF4B2C}" type="presParOf" srcId="{CAF8E444-08C4-4174-A130-2FCE1786ED9B}" destId="{9E8E689C-6AFF-44E4-966C-DF07C4ACBAB8}" srcOrd="16" destOrd="0" presId="urn:microsoft.com/office/officeart/2005/8/layout/list1"/>
    <dgm:cxn modelId="{1FCB22E7-98BC-45DC-9303-D6664A0C1BC2}" type="presParOf" srcId="{9E8E689C-6AFF-44E4-966C-DF07C4ACBAB8}" destId="{2015EA49-F517-4761-9442-62A68672D259}" srcOrd="0" destOrd="0" presId="urn:microsoft.com/office/officeart/2005/8/layout/list1"/>
    <dgm:cxn modelId="{0DC4B17F-63BD-4050-A271-A9A77DFAC36E}" type="presParOf" srcId="{9E8E689C-6AFF-44E4-966C-DF07C4ACBAB8}" destId="{F777B9B5-4E40-43A6-B156-AABA4F9949DA}" srcOrd="1" destOrd="0" presId="urn:microsoft.com/office/officeart/2005/8/layout/list1"/>
    <dgm:cxn modelId="{44BF1B93-F987-4879-BF00-2AF3A1B3E255}" type="presParOf" srcId="{CAF8E444-08C4-4174-A130-2FCE1786ED9B}" destId="{596378E0-FC28-417E-A7D7-09CACE62C7C9}" srcOrd="17" destOrd="0" presId="urn:microsoft.com/office/officeart/2005/8/layout/list1"/>
    <dgm:cxn modelId="{2AB3041F-1C68-4B76-87D8-01A1ECE82BBF}" type="presParOf" srcId="{CAF8E444-08C4-4174-A130-2FCE1786ED9B}" destId="{DFEEA7BE-374E-45F2-9917-FC9CC8479E1C}" srcOrd="18" destOrd="0" presId="urn:microsoft.com/office/officeart/2005/8/layout/list1"/>
    <dgm:cxn modelId="{865B6FD4-C613-4C08-B316-09D52522C5F0}" type="presParOf" srcId="{CAF8E444-08C4-4174-A130-2FCE1786ED9B}" destId="{5B12A8AB-49C7-49AA-9B22-29C152AF367E}" srcOrd="19" destOrd="0" presId="urn:microsoft.com/office/officeart/2005/8/layout/list1"/>
    <dgm:cxn modelId="{0D676D46-FD6E-4242-A460-95E1BC69CBE4}" type="presParOf" srcId="{CAF8E444-08C4-4174-A130-2FCE1786ED9B}" destId="{501EFCCA-011D-4631-BCF8-0CB1F67E52F5}" srcOrd="20" destOrd="0" presId="urn:microsoft.com/office/officeart/2005/8/layout/list1"/>
    <dgm:cxn modelId="{4377CC3C-3684-4C8E-B5DC-91E531A45004}" type="presParOf" srcId="{501EFCCA-011D-4631-BCF8-0CB1F67E52F5}" destId="{E03CC331-5209-45CE-832A-FE4E4823CE82}" srcOrd="0" destOrd="0" presId="urn:microsoft.com/office/officeart/2005/8/layout/list1"/>
    <dgm:cxn modelId="{79956982-B2CE-4BCD-85B6-4C4588D9BD0D}" type="presParOf" srcId="{501EFCCA-011D-4631-BCF8-0CB1F67E52F5}" destId="{5723E842-B572-47D9-896D-A2052010C015}" srcOrd="1" destOrd="0" presId="urn:microsoft.com/office/officeart/2005/8/layout/list1"/>
    <dgm:cxn modelId="{51492A85-38AE-4B8F-B1D3-36F732346559}" type="presParOf" srcId="{CAF8E444-08C4-4174-A130-2FCE1786ED9B}" destId="{18B84FBB-7E7A-429E-AEC8-90373363E5CA}" srcOrd="21" destOrd="0" presId="urn:microsoft.com/office/officeart/2005/8/layout/list1"/>
    <dgm:cxn modelId="{6CF7EA9A-086D-4BB4-A39F-57F3B363C1EC}" type="presParOf" srcId="{CAF8E444-08C4-4174-A130-2FCE1786ED9B}" destId="{D8CA272C-5FA0-46C7-96BF-904C58B136EB}" srcOrd="22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B80B7-2E8F-4E47-ADBF-82E0B4D174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20E99-AC1E-4FF1-9D0B-45C3EFD11EA3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ru-RU" dirty="0" smtClean="0">
              <a:solidFill>
                <a:srgbClr val="002060"/>
              </a:solidFill>
            </a:rPr>
            <a:t>Административная команда</a:t>
          </a:r>
          <a:endParaRPr lang="ru-RU" dirty="0">
            <a:solidFill>
              <a:srgbClr val="002060"/>
            </a:solidFill>
          </a:endParaRPr>
        </a:p>
      </dgm:t>
    </dgm:pt>
    <dgm:pt modelId="{3BBB46C4-6361-460F-A700-4C3A8399E150}" type="parTrans" cxnId="{D792AEA1-4FF7-4628-856B-09E902767AE4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382E2AAF-D50F-4E0C-852E-A329BE3AB3E3}" type="sibTrans" cxnId="{D792AEA1-4FF7-4628-856B-09E902767AE4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9701F438-8057-4504-9A7E-97AB4CC0AB50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  <a:sym typeface="Calibri" panose="020F0502020204030204" pitchFamily="34" charset="0"/>
            </a:rPr>
            <a:t>Рабочая группа Проекта 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dirty="0" smtClean="0">
              <a:solidFill>
                <a:srgbClr val="002060"/>
              </a:solidFill>
              <a:sym typeface="Calibri" panose="020F0502020204030204" pitchFamily="34" charset="0"/>
            </a:rPr>
            <a:t>(представители от воспитателей, специалистов, родителей)</a:t>
          </a:r>
          <a:endParaRPr lang="ru-RU" dirty="0">
            <a:solidFill>
              <a:srgbClr val="002060"/>
            </a:solidFill>
          </a:endParaRPr>
        </a:p>
      </dgm:t>
    </dgm:pt>
    <dgm:pt modelId="{6D4BE131-476C-4B2A-8172-51AFCD040598}" type="parTrans" cxnId="{92D647B1-1803-4027-8616-FA2C35A36A5A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683378B1-E2E6-4CFA-B4BC-30A34E674663}" type="sibTrans" cxnId="{92D647B1-1803-4027-8616-FA2C35A36A5A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DEC96511-005A-451D-ACDA-790EB4A3FCAC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  <a:sym typeface="Calibri" panose="020F0502020204030204" pitchFamily="34" charset="0"/>
            </a:rPr>
            <a:t>Руководитель</a:t>
          </a:r>
          <a:endParaRPr lang="ru-RU" dirty="0" smtClean="0">
            <a:solidFill>
              <a:srgbClr val="002060"/>
            </a:solidFill>
          </a:endParaRP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002060"/>
            </a:solidFill>
          </a:endParaRPr>
        </a:p>
      </dgm:t>
    </dgm:pt>
    <dgm:pt modelId="{0982084A-3386-4788-9285-6337F9FEFC09}" type="parTrans" cxnId="{B3007535-B3BF-4866-A18B-55D77B82D919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23E6B6C4-3B30-40C9-83E0-57AAEA503026}" type="sibTrans" cxnId="{B3007535-B3BF-4866-A18B-55D77B82D919}">
      <dgm:prSet/>
      <dgm:spPr/>
      <dgm:t>
        <a:bodyPr/>
        <a:lstStyle/>
        <a:p>
          <a:pPr algn="ctr"/>
          <a:endParaRPr lang="ru-RU">
            <a:solidFill>
              <a:srgbClr val="002060"/>
            </a:solidFill>
          </a:endParaRPr>
        </a:p>
      </dgm:t>
    </dgm:pt>
    <dgm:pt modelId="{92DC0E82-A7D3-401D-AD29-8FA3F236D01B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002060"/>
              </a:solidFill>
            </a:rPr>
            <a:t>Педагогический коллектив</a:t>
          </a:r>
          <a:endParaRPr lang="ru-RU" dirty="0">
            <a:solidFill>
              <a:srgbClr val="002060"/>
            </a:solidFill>
          </a:endParaRPr>
        </a:p>
      </dgm:t>
    </dgm:pt>
    <dgm:pt modelId="{CD785F85-33B6-4ABE-90DD-FF4393A27A50}" type="parTrans" cxnId="{6C8AA279-A307-4519-B24D-BA7EC47C6D49}">
      <dgm:prSet/>
      <dgm:spPr/>
      <dgm:t>
        <a:bodyPr/>
        <a:lstStyle/>
        <a:p>
          <a:endParaRPr lang="ru-RU"/>
        </a:p>
      </dgm:t>
    </dgm:pt>
    <dgm:pt modelId="{EE557CA5-63EC-46C0-822F-305AEC1798C6}" type="sibTrans" cxnId="{6C8AA279-A307-4519-B24D-BA7EC47C6D49}">
      <dgm:prSet/>
      <dgm:spPr/>
      <dgm:t>
        <a:bodyPr/>
        <a:lstStyle/>
        <a:p>
          <a:endParaRPr lang="ru-RU"/>
        </a:p>
      </dgm:t>
    </dgm:pt>
    <dgm:pt modelId="{C7693611-BA5D-40AC-BDA6-35B37853AD58}" type="pres">
      <dgm:prSet presAssocID="{E86B80B7-2E8F-4E47-ADBF-82E0B4D174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DF6436-FD16-442D-B363-07017B25B631}" type="pres">
      <dgm:prSet presAssocID="{DEC96511-005A-451D-ACDA-790EB4A3FCAC}" presName="parentLin" presStyleCnt="0"/>
      <dgm:spPr/>
    </dgm:pt>
    <dgm:pt modelId="{BB45A2BA-B6F6-45E1-B4BD-B5B660B083C3}" type="pres">
      <dgm:prSet presAssocID="{DEC96511-005A-451D-ACDA-790EB4A3FCA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8F232DD-1503-4680-935C-AA2C1F096E5F}" type="pres">
      <dgm:prSet presAssocID="{DEC96511-005A-451D-ACDA-790EB4A3FCAC}" presName="parentText" presStyleLbl="node1" presStyleIdx="0" presStyleCnt="4" custLinFactNeighborX="-77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9C051-AE82-4B80-A250-43317C88A007}" type="pres">
      <dgm:prSet presAssocID="{DEC96511-005A-451D-ACDA-790EB4A3FCAC}" presName="negativeSpace" presStyleCnt="0"/>
      <dgm:spPr/>
    </dgm:pt>
    <dgm:pt modelId="{46FA734D-FB95-4633-A380-8015AB22BE59}" type="pres">
      <dgm:prSet presAssocID="{DEC96511-005A-451D-ACDA-790EB4A3FCAC}" presName="childText" presStyleLbl="conFgAcc1" presStyleIdx="0" presStyleCnt="4">
        <dgm:presLayoutVars>
          <dgm:bulletEnabled val="1"/>
        </dgm:presLayoutVars>
      </dgm:prSet>
      <dgm:spPr/>
    </dgm:pt>
    <dgm:pt modelId="{CDBC5710-A40B-4D32-8340-4CFDDF6B4249}" type="pres">
      <dgm:prSet presAssocID="{23E6B6C4-3B30-40C9-83E0-57AAEA503026}" presName="spaceBetweenRectangles" presStyleCnt="0"/>
      <dgm:spPr/>
    </dgm:pt>
    <dgm:pt modelId="{EB698C18-23DC-45DB-A3E5-A6CADA179E0B}" type="pres">
      <dgm:prSet presAssocID="{F0420E99-AC1E-4FF1-9D0B-45C3EFD11EA3}" presName="parentLin" presStyleCnt="0"/>
      <dgm:spPr/>
    </dgm:pt>
    <dgm:pt modelId="{8BDC3B0C-770D-4707-BF95-700E32EA264D}" type="pres">
      <dgm:prSet presAssocID="{F0420E99-AC1E-4FF1-9D0B-45C3EFD11EA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BB11069-0010-449F-A85E-3844A075D949}" type="pres">
      <dgm:prSet presAssocID="{F0420E99-AC1E-4FF1-9D0B-45C3EFD11E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5E110-6E7D-4AC6-80FC-AA237E5E3A33}" type="pres">
      <dgm:prSet presAssocID="{F0420E99-AC1E-4FF1-9D0B-45C3EFD11EA3}" presName="negativeSpace" presStyleCnt="0"/>
      <dgm:spPr/>
    </dgm:pt>
    <dgm:pt modelId="{3185BE1E-24A2-453C-A412-C5BA6FF5746B}" type="pres">
      <dgm:prSet presAssocID="{F0420E99-AC1E-4FF1-9D0B-45C3EFD11EA3}" presName="childText" presStyleLbl="conFgAcc1" presStyleIdx="1" presStyleCnt="4">
        <dgm:presLayoutVars>
          <dgm:bulletEnabled val="1"/>
        </dgm:presLayoutVars>
      </dgm:prSet>
      <dgm:spPr/>
    </dgm:pt>
    <dgm:pt modelId="{CBC0BB27-12AA-4EFB-BAB3-1DDD901F377C}" type="pres">
      <dgm:prSet presAssocID="{382E2AAF-D50F-4E0C-852E-A329BE3AB3E3}" presName="spaceBetweenRectangles" presStyleCnt="0"/>
      <dgm:spPr/>
    </dgm:pt>
    <dgm:pt modelId="{157D90BD-44F9-4CE9-A2DF-7DD23C48FDE6}" type="pres">
      <dgm:prSet presAssocID="{9701F438-8057-4504-9A7E-97AB4CC0AB50}" presName="parentLin" presStyleCnt="0"/>
      <dgm:spPr/>
    </dgm:pt>
    <dgm:pt modelId="{667405CA-6E2C-4DCE-B8FD-461BF35EB1E2}" type="pres">
      <dgm:prSet presAssocID="{9701F438-8057-4504-9A7E-97AB4CC0AB5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35AC1B9-B422-4D1C-8EF7-8EFDB36CD7E8}" type="pres">
      <dgm:prSet presAssocID="{9701F438-8057-4504-9A7E-97AB4CC0AB50}" presName="parentText" presStyleLbl="node1" presStyleIdx="2" presStyleCnt="4" custLinFactNeighborX="25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DE4B9-05F4-4BDD-87C7-DF82BABB211B}" type="pres">
      <dgm:prSet presAssocID="{9701F438-8057-4504-9A7E-97AB4CC0AB50}" presName="negativeSpace" presStyleCnt="0"/>
      <dgm:spPr/>
    </dgm:pt>
    <dgm:pt modelId="{F990460C-2FC8-4F97-8BEA-805D19A1E9EF}" type="pres">
      <dgm:prSet presAssocID="{9701F438-8057-4504-9A7E-97AB4CC0AB50}" presName="childText" presStyleLbl="conFgAcc1" presStyleIdx="2" presStyleCnt="4">
        <dgm:presLayoutVars>
          <dgm:bulletEnabled val="1"/>
        </dgm:presLayoutVars>
      </dgm:prSet>
      <dgm:spPr/>
    </dgm:pt>
    <dgm:pt modelId="{1C2E5202-A234-48BF-8510-1DC0C894E7F6}" type="pres">
      <dgm:prSet presAssocID="{683378B1-E2E6-4CFA-B4BC-30A34E674663}" presName="spaceBetweenRectangles" presStyleCnt="0"/>
      <dgm:spPr/>
    </dgm:pt>
    <dgm:pt modelId="{C140AF09-230D-44E0-806E-058BF789D956}" type="pres">
      <dgm:prSet presAssocID="{92DC0E82-A7D3-401D-AD29-8FA3F236D01B}" presName="parentLin" presStyleCnt="0"/>
      <dgm:spPr/>
    </dgm:pt>
    <dgm:pt modelId="{E4EB3459-843F-4676-B0FA-C56FF832C32B}" type="pres">
      <dgm:prSet presAssocID="{92DC0E82-A7D3-401D-AD29-8FA3F236D01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F51DCFA-A7F7-451C-B334-2E22FD3A82B8}" type="pres">
      <dgm:prSet presAssocID="{92DC0E82-A7D3-401D-AD29-8FA3F236D0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AC05E-BD67-43EF-A4F4-F69035803241}" type="pres">
      <dgm:prSet presAssocID="{92DC0E82-A7D3-401D-AD29-8FA3F236D01B}" presName="negativeSpace" presStyleCnt="0"/>
      <dgm:spPr/>
    </dgm:pt>
    <dgm:pt modelId="{06BBB3DF-ED7E-437D-8002-B71F23255159}" type="pres">
      <dgm:prSet presAssocID="{92DC0E82-A7D3-401D-AD29-8FA3F236D0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C8AA279-A307-4519-B24D-BA7EC47C6D49}" srcId="{E86B80B7-2E8F-4E47-ADBF-82E0B4D17468}" destId="{92DC0E82-A7D3-401D-AD29-8FA3F236D01B}" srcOrd="3" destOrd="0" parTransId="{CD785F85-33B6-4ABE-90DD-FF4393A27A50}" sibTransId="{EE557CA5-63EC-46C0-822F-305AEC1798C6}"/>
    <dgm:cxn modelId="{778E5D3A-6CAE-42D6-9ACB-8740FD62417B}" type="presOf" srcId="{9701F438-8057-4504-9A7E-97AB4CC0AB50}" destId="{667405CA-6E2C-4DCE-B8FD-461BF35EB1E2}" srcOrd="0" destOrd="0" presId="urn:microsoft.com/office/officeart/2005/8/layout/list1"/>
    <dgm:cxn modelId="{D792AEA1-4FF7-4628-856B-09E902767AE4}" srcId="{E86B80B7-2E8F-4E47-ADBF-82E0B4D17468}" destId="{F0420E99-AC1E-4FF1-9D0B-45C3EFD11EA3}" srcOrd="1" destOrd="0" parTransId="{3BBB46C4-6361-460F-A700-4C3A8399E150}" sibTransId="{382E2AAF-D50F-4E0C-852E-A329BE3AB3E3}"/>
    <dgm:cxn modelId="{30D89C90-17C5-4C4D-9C9B-AD2DE02CA586}" type="presOf" srcId="{9701F438-8057-4504-9A7E-97AB4CC0AB50}" destId="{A35AC1B9-B422-4D1C-8EF7-8EFDB36CD7E8}" srcOrd="1" destOrd="0" presId="urn:microsoft.com/office/officeart/2005/8/layout/list1"/>
    <dgm:cxn modelId="{AB6A2C0F-9B28-45F8-AD27-A6E47D23A668}" type="presOf" srcId="{F0420E99-AC1E-4FF1-9D0B-45C3EFD11EA3}" destId="{5BB11069-0010-449F-A85E-3844A075D949}" srcOrd="1" destOrd="0" presId="urn:microsoft.com/office/officeart/2005/8/layout/list1"/>
    <dgm:cxn modelId="{82898AE1-43D1-4799-A667-85DA7B9D90EB}" type="presOf" srcId="{DEC96511-005A-451D-ACDA-790EB4A3FCAC}" destId="{C8F232DD-1503-4680-935C-AA2C1F096E5F}" srcOrd="1" destOrd="0" presId="urn:microsoft.com/office/officeart/2005/8/layout/list1"/>
    <dgm:cxn modelId="{3662EBB6-A24E-4A3E-8276-FE3BD3211A29}" type="presOf" srcId="{92DC0E82-A7D3-401D-AD29-8FA3F236D01B}" destId="{CF51DCFA-A7F7-451C-B334-2E22FD3A82B8}" srcOrd="1" destOrd="0" presId="urn:microsoft.com/office/officeart/2005/8/layout/list1"/>
    <dgm:cxn modelId="{258180B6-F71E-4B4A-AC01-A38D34650C46}" type="presOf" srcId="{DEC96511-005A-451D-ACDA-790EB4A3FCAC}" destId="{BB45A2BA-B6F6-45E1-B4BD-B5B660B083C3}" srcOrd="0" destOrd="0" presId="urn:microsoft.com/office/officeart/2005/8/layout/list1"/>
    <dgm:cxn modelId="{B3007535-B3BF-4866-A18B-55D77B82D919}" srcId="{E86B80B7-2E8F-4E47-ADBF-82E0B4D17468}" destId="{DEC96511-005A-451D-ACDA-790EB4A3FCAC}" srcOrd="0" destOrd="0" parTransId="{0982084A-3386-4788-9285-6337F9FEFC09}" sibTransId="{23E6B6C4-3B30-40C9-83E0-57AAEA503026}"/>
    <dgm:cxn modelId="{92D647B1-1803-4027-8616-FA2C35A36A5A}" srcId="{E86B80B7-2E8F-4E47-ADBF-82E0B4D17468}" destId="{9701F438-8057-4504-9A7E-97AB4CC0AB50}" srcOrd="2" destOrd="0" parTransId="{6D4BE131-476C-4B2A-8172-51AFCD040598}" sibTransId="{683378B1-E2E6-4CFA-B4BC-30A34E674663}"/>
    <dgm:cxn modelId="{84475069-3AA9-46AF-9A1F-4544121BCF91}" type="presOf" srcId="{E86B80B7-2E8F-4E47-ADBF-82E0B4D17468}" destId="{C7693611-BA5D-40AC-BDA6-35B37853AD58}" srcOrd="0" destOrd="0" presId="urn:microsoft.com/office/officeart/2005/8/layout/list1"/>
    <dgm:cxn modelId="{349BCA3E-EE6B-40D3-A3C6-414E525B2EF3}" type="presOf" srcId="{92DC0E82-A7D3-401D-AD29-8FA3F236D01B}" destId="{E4EB3459-843F-4676-B0FA-C56FF832C32B}" srcOrd="0" destOrd="0" presId="urn:microsoft.com/office/officeart/2005/8/layout/list1"/>
    <dgm:cxn modelId="{84448D4C-6D18-457B-9F78-28A7E252B6EB}" type="presOf" srcId="{F0420E99-AC1E-4FF1-9D0B-45C3EFD11EA3}" destId="{8BDC3B0C-770D-4707-BF95-700E32EA264D}" srcOrd="0" destOrd="0" presId="urn:microsoft.com/office/officeart/2005/8/layout/list1"/>
    <dgm:cxn modelId="{356CAF7A-DA53-4E00-BD16-573AC804A136}" type="presParOf" srcId="{C7693611-BA5D-40AC-BDA6-35B37853AD58}" destId="{1FDF6436-FD16-442D-B363-07017B25B631}" srcOrd="0" destOrd="0" presId="urn:microsoft.com/office/officeart/2005/8/layout/list1"/>
    <dgm:cxn modelId="{9F11EC00-BFC1-470D-A810-CB40C7291117}" type="presParOf" srcId="{1FDF6436-FD16-442D-B363-07017B25B631}" destId="{BB45A2BA-B6F6-45E1-B4BD-B5B660B083C3}" srcOrd="0" destOrd="0" presId="urn:microsoft.com/office/officeart/2005/8/layout/list1"/>
    <dgm:cxn modelId="{E695339F-5197-448A-9791-6BCED861B8F5}" type="presParOf" srcId="{1FDF6436-FD16-442D-B363-07017B25B631}" destId="{C8F232DD-1503-4680-935C-AA2C1F096E5F}" srcOrd="1" destOrd="0" presId="urn:microsoft.com/office/officeart/2005/8/layout/list1"/>
    <dgm:cxn modelId="{DADD5AF7-08F2-4269-B75A-B94E90A12658}" type="presParOf" srcId="{C7693611-BA5D-40AC-BDA6-35B37853AD58}" destId="{7909C051-AE82-4B80-A250-43317C88A007}" srcOrd="1" destOrd="0" presId="urn:microsoft.com/office/officeart/2005/8/layout/list1"/>
    <dgm:cxn modelId="{95832350-C492-4BCA-8FF6-BE3F4590A334}" type="presParOf" srcId="{C7693611-BA5D-40AC-BDA6-35B37853AD58}" destId="{46FA734D-FB95-4633-A380-8015AB22BE59}" srcOrd="2" destOrd="0" presId="urn:microsoft.com/office/officeart/2005/8/layout/list1"/>
    <dgm:cxn modelId="{A21B26A2-2C7D-493C-95A2-542E0BBAF21D}" type="presParOf" srcId="{C7693611-BA5D-40AC-BDA6-35B37853AD58}" destId="{CDBC5710-A40B-4D32-8340-4CFDDF6B4249}" srcOrd="3" destOrd="0" presId="urn:microsoft.com/office/officeart/2005/8/layout/list1"/>
    <dgm:cxn modelId="{605179AE-861A-4676-A55F-9D29F3D9D537}" type="presParOf" srcId="{C7693611-BA5D-40AC-BDA6-35B37853AD58}" destId="{EB698C18-23DC-45DB-A3E5-A6CADA179E0B}" srcOrd="4" destOrd="0" presId="urn:microsoft.com/office/officeart/2005/8/layout/list1"/>
    <dgm:cxn modelId="{C28D28B8-70A0-481B-8022-85D80D3EB3B2}" type="presParOf" srcId="{EB698C18-23DC-45DB-A3E5-A6CADA179E0B}" destId="{8BDC3B0C-770D-4707-BF95-700E32EA264D}" srcOrd="0" destOrd="0" presId="urn:microsoft.com/office/officeart/2005/8/layout/list1"/>
    <dgm:cxn modelId="{BBC002D8-3238-4168-9C50-B7F35136F644}" type="presParOf" srcId="{EB698C18-23DC-45DB-A3E5-A6CADA179E0B}" destId="{5BB11069-0010-449F-A85E-3844A075D949}" srcOrd="1" destOrd="0" presId="urn:microsoft.com/office/officeart/2005/8/layout/list1"/>
    <dgm:cxn modelId="{6F347773-B058-4C5C-A45D-02C4FC112B0F}" type="presParOf" srcId="{C7693611-BA5D-40AC-BDA6-35B37853AD58}" destId="{7655E110-6E7D-4AC6-80FC-AA237E5E3A33}" srcOrd="5" destOrd="0" presId="urn:microsoft.com/office/officeart/2005/8/layout/list1"/>
    <dgm:cxn modelId="{6C8CED68-E677-4C2F-A6B2-9923C6120C49}" type="presParOf" srcId="{C7693611-BA5D-40AC-BDA6-35B37853AD58}" destId="{3185BE1E-24A2-453C-A412-C5BA6FF5746B}" srcOrd="6" destOrd="0" presId="urn:microsoft.com/office/officeart/2005/8/layout/list1"/>
    <dgm:cxn modelId="{03ABC252-A198-4C4D-AA88-C36A9769CA01}" type="presParOf" srcId="{C7693611-BA5D-40AC-BDA6-35B37853AD58}" destId="{CBC0BB27-12AA-4EFB-BAB3-1DDD901F377C}" srcOrd="7" destOrd="0" presId="urn:microsoft.com/office/officeart/2005/8/layout/list1"/>
    <dgm:cxn modelId="{6AE8791E-6C45-418F-AA20-ECF49D54A3C6}" type="presParOf" srcId="{C7693611-BA5D-40AC-BDA6-35B37853AD58}" destId="{157D90BD-44F9-4CE9-A2DF-7DD23C48FDE6}" srcOrd="8" destOrd="0" presId="urn:microsoft.com/office/officeart/2005/8/layout/list1"/>
    <dgm:cxn modelId="{BA58F7C7-7E5E-4176-8555-2A4E7A8736E2}" type="presParOf" srcId="{157D90BD-44F9-4CE9-A2DF-7DD23C48FDE6}" destId="{667405CA-6E2C-4DCE-B8FD-461BF35EB1E2}" srcOrd="0" destOrd="0" presId="urn:microsoft.com/office/officeart/2005/8/layout/list1"/>
    <dgm:cxn modelId="{AC1CCE7E-1E94-4F84-A0EF-49DCD276AB10}" type="presParOf" srcId="{157D90BD-44F9-4CE9-A2DF-7DD23C48FDE6}" destId="{A35AC1B9-B422-4D1C-8EF7-8EFDB36CD7E8}" srcOrd="1" destOrd="0" presId="urn:microsoft.com/office/officeart/2005/8/layout/list1"/>
    <dgm:cxn modelId="{75B3D2C5-07DD-498B-91E9-E71DD34CBF89}" type="presParOf" srcId="{C7693611-BA5D-40AC-BDA6-35B37853AD58}" destId="{088DE4B9-05F4-4BDD-87C7-DF82BABB211B}" srcOrd="9" destOrd="0" presId="urn:microsoft.com/office/officeart/2005/8/layout/list1"/>
    <dgm:cxn modelId="{9703BE47-B779-443B-B3DB-F5E1DB17CF7F}" type="presParOf" srcId="{C7693611-BA5D-40AC-BDA6-35B37853AD58}" destId="{F990460C-2FC8-4F97-8BEA-805D19A1E9EF}" srcOrd="10" destOrd="0" presId="urn:microsoft.com/office/officeart/2005/8/layout/list1"/>
    <dgm:cxn modelId="{3FD1714E-AF0F-4219-B3DD-26DB4A2B51B8}" type="presParOf" srcId="{C7693611-BA5D-40AC-BDA6-35B37853AD58}" destId="{1C2E5202-A234-48BF-8510-1DC0C894E7F6}" srcOrd="11" destOrd="0" presId="urn:microsoft.com/office/officeart/2005/8/layout/list1"/>
    <dgm:cxn modelId="{A7A6408A-1980-4D69-B1AB-21EF253DA89B}" type="presParOf" srcId="{C7693611-BA5D-40AC-BDA6-35B37853AD58}" destId="{C140AF09-230D-44E0-806E-058BF789D956}" srcOrd="12" destOrd="0" presId="urn:microsoft.com/office/officeart/2005/8/layout/list1"/>
    <dgm:cxn modelId="{CAF7B78F-D5DF-43C1-A7B9-C6BECCFCDC5C}" type="presParOf" srcId="{C140AF09-230D-44E0-806E-058BF789D956}" destId="{E4EB3459-843F-4676-B0FA-C56FF832C32B}" srcOrd="0" destOrd="0" presId="urn:microsoft.com/office/officeart/2005/8/layout/list1"/>
    <dgm:cxn modelId="{481A8D56-A185-4537-A444-D111865AAAFE}" type="presParOf" srcId="{C140AF09-230D-44E0-806E-058BF789D956}" destId="{CF51DCFA-A7F7-451C-B334-2E22FD3A82B8}" srcOrd="1" destOrd="0" presId="urn:microsoft.com/office/officeart/2005/8/layout/list1"/>
    <dgm:cxn modelId="{10CEDD00-21A7-474F-A79E-50DFA9A33F91}" type="presParOf" srcId="{C7693611-BA5D-40AC-BDA6-35B37853AD58}" destId="{185AC05E-BD67-43EF-A4F4-F69035803241}" srcOrd="13" destOrd="0" presId="urn:microsoft.com/office/officeart/2005/8/layout/list1"/>
    <dgm:cxn modelId="{E52AA4B3-3D08-4AF0-A306-44B73D56EB64}" type="presParOf" srcId="{C7693611-BA5D-40AC-BDA6-35B37853AD58}" destId="{06BBB3DF-ED7E-437D-8002-B71F232551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2363A-B8C6-4B3B-8496-8240BE2C84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520CE7-F964-45C5-ADA4-AD13D622B52D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38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 </a:t>
          </a:r>
          <a:r>
            <a:rPr lang="ru-RU" sz="32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Педагоги </a:t>
          </a:r>
          <a:r>
            <a:rPr lang="ru-RU" sz="18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(самореализация, развитие профессионального  потенциала)</a:t>
          </a:r>
        </a:p>
      </dgm:t>
    </dgm:pt>
    <dgm:pt modelId="{23D09CF4-9C28-40CB-8B7E-F534D0C288F1}" type="parTrans" cxnId="{C6C69393-C786-4CC0-9D27-D84BEE284A5D}">
      <dgm:prSet/>
      <dgm:spPr/>
      <dgm:t>
        <a:bodyPr/>
        <a:lstStyle/>
        <a:p>
          <a:endParaRPr lang="ru-RU"/>
        </a:p>
      </dgm:t>
    </dgm:pt>
    <dgm:pt modelId="{07F04BD0-4402-4417-BFF9-2BB32EA40A7E}" type="sibTrans" cxnId="{C6C69393-C786-4CC0-9D27-D84BEE284A5D}">
      <dgm:prSet/>
      <dgm:spPr/>
      <dgm:t>
        <a:bodyPr/>
        <a:lstStyle/>
        <a:p>
          <a:endParaRPr lang="ru-RU"/>
        </a:p>
      </dgm:t>
    </dgm:pt>
    <dgm:pt modelId="{71DF1168-43B1-49B3-BB09-6AB5F60F1022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36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Обучающиеся </a:t>
          </a:r>
          <a:r>
            <a:rPr lang="ru-RU" sz="18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(возможности социализации и развития)</a:t>
          </a:r>
        </a:p>
      </dgm:t>
    </dgm:pt>
    <dgm:pt modelId="{A5AA48D0-A4C9-4067-B661-A93369F35342}" type="parTrans" cxnId="{C98A27A8-8B62-4BDE-B8E7-9B35BDCEDF8F}">
      <dgm:prSet/>
      <dgm:spPr/>
      <dgm:t>
        <a:bodyPr/>
        <a:lstStyle/>
        <a:p>
          <a:endParaRPr lang="ru-RU"/>
        </a:p>
      </dgm:t>
    </dgm:pt>
    <dgm:pt modelId="{7EABA09D-8360-4CB1-8C03-FE73D5F8316C}" type="sibTrans" cxnId="{C98A27A8-8B62-4BDE-B8E7-9B35BDCEDF8F}">
      <dgm:prSet/>
      <dgm:spPr/>
      <dgm:t>
        <a:bodyPr/>
        <a:lstStyle/>
        <a:p>
          <a:endParaRPr lang="ru-RU"/>
        </a:p>
      </dgm:t>
    </dgm:pt>
    <dgm:pt modelId="{763940EF-56D9-431A-886D-CF7CAE9C1A4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28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Родители</a:t>
          </a:r>
        </a:p>
        <a:p>
          <a:r>
            <a:rPr lang="ru-RU" sz="18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(удовлетворение развитием ребенка и его достижениями)</a:t>
          </a:r>
        </a:p>
      </dgm:t>
    </dgm:pt>
    <dgm:pt modelId="{7090A7EF-4550-4F0A-B381-D1C50C956516}" type="parTrans" cxnId="{BEC04C71-EE1B-40F2-B434-ABD876BD9746}">
      <dgm:prSet/>
      <dgm:spPr/>
      <dgm:t>
        <a:bodyPr/>
        <a:lstStyle/>
        <a:p>
          <a:endParaRPr lang="ru-RU"/>
        </a:p>
      </dgm:t>
    </dgm:pt>
    <dgm:pt modelId="{CC228CD8-4AE5-4DE2-BAFD-E5B66B318CE7}" type="sibTrans" cxnId="{BEC04C71-EE1B-40F2-B434-ABD876BD9746}">
      <dgm:prSet/>
      <dgm:spPr/>
      <dgm:t>
        <a:bodyPr/>
        <a:lstStyle/>
        <a:p>
          <a:endParaRPr lang="ru-RU"/>
        </a:p>
      </dgm:t>
    </dgm:pt>
    <dgm:pt modelId="{3C74C99B-AD75-41F1-97A2-7E46120BB70F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26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Социальные партнеры</a:t>
          </a:r>
        </a:p>
        <a:p>
          <a:r>
            <a:rPr lang="ru-RU" sz="26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(возможности взаимодействия и развития общества)</a:t>
          </a:r>
        </a:p>
      </dgm:t>
    </dgm:pt>
    <dgm:pt modelId="{A48317E4-FDF7-4DB8-B16A-3415A4941C28}" type="parTrans" cxnId="{B771C62B-00A4-47DF-A5D3-067BD9C86057}">
      <dgm:prSet/>
      <dgm:spPr/>
      <dgm:t>
        <a:bodyPr/>
        <a:lstStyle/>
        <a:p>
          <a:endParaRPr lang="ru-RU"/>
        </a:p>
      </dgm:t>
    </dgm:pt>
    <dgm:pt modelId="{ED75F105-AEEC-4044-B9B8-99CCDD6FA8FC}" type="sibTrans" cxnId="{B771C62B-00A4-47DF-A5D3-067BD9C86057}">
      <dgm:prSet/>
      <dgm:spPr/>
      <dgm:t>
        <a:bodyPr/>
        <a:lstStyle/>
        <a:p>
          <a:endParaRPr lang="ru-RU"/>
        </a:p>
      </dgm:t>
    </dgm:pt>
    <dgm:pt modelId="{0EA49DB9-1700-4A3D-B895-989414C62708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30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Государство </a:t>
          </a:r>
          <a:r>
            <a:rPr lang="ru-RU" sz="18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(главный </a:t>
          </a:r>
          <a:r>
            <a:rPr lang="ru-RU" sz="1800" b="1" dirty="0" err="1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благополучатель</a:t>
          </a:r>
          <a:r>
            <a:rPr lang="ru-RU" sz="1800" b="1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 –  речь идет о воспитании нового поколения детей)</a:t>
          </a:r>
        </a:p>
      </dgm:t>
    </dgm:pt>
    <dgm:pt modelId="{1BA174FE-CF6D-4AF6-A037-BF7A47B2FC06}" type="parTrans" cxnId="{31522683-4F9C-45AB-969D-5499A27E3461}">
      <dgm:prSet/>
      <dgm:spPr/>
      <dgm:t>
        <a:bodyPr/>
        <a:lstStyle/>
        <a:p>
          <a:endParaRPr lang="ru-RU"/>
        </a:p>
      </dgm:t>
    </dgm:pt>
    <dgm:pt modelId="{55EC67DE-615D-4844-AF48-BE57DB246D52}" type="sibTrans" cxnId="{31522683-4F9C-45AB-969D-5499A27E3461}">
      <dgm:prSet/>
      <dgm:spPr/>
      <dgm:t>
        <a:bodyPr/>
        <a:lstStyle/>
        <a:p>
          <a:endParaRPr lang="ru-RU"/>
        </a:p>
      </dgm:t>
    </dgm:pt>
    <dgm:pt modelId="{01B77D44-270B-40A1-AE1C-941CCEAC649C}" type="pres">
      <dgm:prSet presAssocID="{DB42363A-B8C6-4B3B-8496-8240BE2C84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148BD-1187-4F3F-B503-39F40EDC5ACD}" type="pres">
      <dgm:prSet presAssocID="{0C520CE7-F964-45C5-ADA4-AD13D622B5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DB212-4B8E-4156-9F59-B2D9A49DCA03}" type="pres">
      <dgm:prSet presAssocID="{07F04BD0-4402-4417-BFF9-2BB32EA40A7E}" presName="sibTrans" presStyleCnt="0"/>
      <dgm:spPr/>
    </dgm:pt>
    <dgm:pt modelId="{CC140CED-D1FB-42C3-80D3-A1E6930C0D9A}" type="pres">
      <dgm:prSet presAssocID="{71DF1168-43B1-49B3-BB09-6AB5F60F10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2F8A4-1B91-4CA5-9C6C-3E7A11141E5A}" type="pres">
      <dgm:prSet presAssocID="{7EABA09D-8360-4CB1-8C03-FE73D5F8316C}" presName="sibTrans" presStyleCnt="0"/>
      <dgm:spPr/>
    </dgm:pt>
    <dgm:pt modelId="{33C5C472-47B6-472A-8FF6-518642000D95}" type="pres">
      <dgm:prSet presAssocID="{763940EF-56D9-431A-886D-CF7CAE9C1A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A7384-3DBB-492F-A62F-5E04B84EB27F}" type="pres">
      <dgm:prSet presAssocID="{CC228CD8-4AE5-4DE2-BAFD-E5B66B318CE7}" presName="sibTrans" presStyleCnt="0"/>
      <dgm:spPr/>
    </dgm:pt>
    <dgm:pt modelId="{7427035D-739C-4F2C-8358-E0AED4FC8394}" type="pres">
      <dgm:prSet presAssocID="{3C74C99B-AD75-41F1-97A2-7E46120BB7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D74F7-8A49-4B73-8178-A9E40EAD1EAC}" type="pres">
      <dgm:prSet presAssocID="{ED75F105-AEEC-4044-B9B8-99CCDD6FA8FC}" presName="sibTrans" presStyleCnt="0"/>
      <dgm:spPr/>
    </dgm:pt>
    <dgm:pt modelId="{D5BAAAD1-CA8B-455D-ABBA-F21BE634E312}" type="pres">
      <dgm:prSet presAssocID="{0EA49DB9-1700-4A3D-B895-989414C627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69393-C786-4CC0-9D27-D84BEE284A5D}" srcId="{DB42363A-B8C6-4B3B-8496-8240BE2C84AC}" destId="{0C520CE7-F964-45C5-ADA4-AD13D622B52D}" srcOrd="0" destOrd="0" parTransId="{23D09CF4-9C28-40CB-8B7E-F534D0C288F1}" sibTransId="{07F04BD0-4402-4417-BFF9-2BB32EA40A7E}"/>
    <dgm:cxn modelId="{442DBD13-A61C-4CFE-A6F3-8DF29885F044}" type="presOf" srcId="{763940EF-56D9-431A-886D-CF7CAE9C1A41}" destId="{33C5C472-47B6-472A-8FF6-518642000D95}" srcOrd="0" destOrd="0" presId="urn:microsoft.com/office/officeart/2005/8/layout/default"/>
    <dgm:cxn modelId="{B771C62B-00A4-47DF-A5D3-067BD9C86057}" srcId="{DB42363A-B8C6-4B3B-8496-8240BE2C84AC}" destId="{3C74C99B-AD75-41F1-97A2-7E46120BB70F}" srcOrd="3" destOrd="0" parTransId="{A48317E4-FDF7-4DB8-B16A-3415A4941C28}" sibTransId="{ED75F105-AEEC-4044-B9B8-99CCDD6FA8FC}"/>
    <dgm:cxn modelId="{8C9354CC-A403-466B-84FA-CC3F7E79131A}" type="presOf" srcId="{3C74C99B-AD75-41F1-97A2-7E46120BB70F}" destId="{7427035D-739C-4F2C-8358-E0AED4FC8394}" srcOrd="0" destOrd="0" presId="urn:microsoft.com/office/officeart/2005/8/layout/default"/>
    <dgm:cxn modelId="{C98A27A8-8B62-4BDE-B8E7-9B35BDCEDF8F}" srcId="{DB42363A-B8C6-4B3B-8496-8240BE2C84AC}" destId="{71DF1168-43B1-49B3-BB09-6AB5F60F1022}" srcOrd="1" destOrd="0" parTransId="{A5AA48D0-A4C9-4067-B661-A93369F35342}" sibTransId="{7EABA09D-8360-4CB1-8C03-FE73D5F8316C}"/>
    <dgm:cxn modelId="{2F22415C-5910-4B16-A795-687CCB68296F}" type="presOf" srcId="{0EA49DB9-1700-4A3D-B895-989414C62708}" destId="{D5BAAAD1-CA8B-455D-ABBA-F21BE634E312}" srcOrd="0" destOrd="0" presId="urn:microsoft.com/office/officeart/2005/8/layout/default"/>
    <dgm:cxn modelId="{BEC04C71-EE1B-40F2-B434-ABD876BD9746}" srcId="{DB42363A-B8C6-4B3B-8496-8240BE2C84AC}" destId="{763940EF-56D9-431A-886D-CF7CAE9C1A41}" srcOrd="2" destOrd="0" parTransId="{7090A7EF-4550-4F0A-B381-D1C50C956516}" sibTransId="{CC228CD8-4AE5-4DE2-BAFD-E5B66B318CE7}"/>
    <dgm:cxn modelId="{AB456521-C7AF-4D37-9544-F10E2C58ED0F}" type="presOf" srcId="{0C520CE7-F964-45C5-ADA4-AD13D622B52D}" destId="{0DB148BD-1187-4F3F-B503-39F40EDC5ACD}" srcOrd="0" destOrd="0" presId="urn:microsoft.com/office/officeart/2005/8/layout/default"/>
    <dgm:cxn modelId="{51FB06F7-41EF-4B91-BA35-416E4AD3E06E}" type="presOf" srcId="{DB42363A-B8C6-4B3B-8496-8240BE2C84AC}" destId="{01B77D44-270B-40A1-AE1C-941CCEAC649C}" srcOrd="0" destOrd="0" presId="urn:microsoft.com/office/officeart/2005/8/layout/default"/>
    <dgm:cxn modelId="{31522683-4F9C-45AB-969D-5499A27E3461}" srcId="{DB42363A-B8C6-4B3B-8496-8240BE2C84AC}" destId="{0EA49DB9-1700-4A3D-B895-989414C62708}" srcOrd="4" destOrd="0" parTransId="{1BA174FE-CF6D-4AF6-A037-BF7A47B2FC06}" sibTransId="{55EC67DE-615D-4844-AF48-BE57DB246D52}"/>
    <dgm:cxn modelId="{5F2F1F1F-B881-4870-A3F7-947D3FB3AF94}" type="presOf" srcId="{71DF1168-43B1-49B3-BB09-6AB5F60F1022}" destId="{CC140CED-D1FB-42C3-80D3-A1E6930C0D9A}" srcOrd="0" destOrd="0" presId="urn:microsoft.com/office/officeart/2005/8/layout/default"/>
    <dgm:cxn modelId="{B1438B28-DA8C-4A53-9E5C-931585151A49}" type="presParOf" srcId="{01B77D44-270B-40A1-AE1C-941CCEAC649C}" destId="{0DB148BD-1187-4F3F-B503-39F40EDC5ACD}" srcOrd="0" destOrd="0" presId="urn:microsoft.com/office/officeart/2005/8/layout/default"/>
    <dgm:cxn modelId="{B205ED5B-7B99-4626-9A6D-93EE968041D3}" type="presParOf" srcId="{01B77D44-270B-40A1-AE1C-941CCEAC649C}" destId="{86CDB212-4B8E-4156-9F59-B2D9A49DCA03}" srcOrd="1" destOrd="0" presId="urn:microsoft.com/office/officeart/2005/8/layout/default"/>
    <dgm:cxn modelId="{9415ED20-EA44-4763-A3CB-1451B2EEECD9}" type="presParOf" srcId="{01B77D44-270B-40A1-AE1C-941CCEAC649C}" destId="{CC140CED-D1FB-42C3-80D3-A1E6930C0D9A}" srcOrd="2" destOrd="0" presId="urn:microsoft.com/office/officeart/2005/8/layout/default"/>
    <dgm:cxn modelId="{B1713819-9E0A-4686-ADA0-2629CF2AA8C7}" type="presParOf" srcId="{01B77D44-270B-40A1-AE1C-941CCEAC649C}" destId="{4502F8A4-1B91-4CA5-9C6C-3E7A11141E5A}" srcOrd="3" destOrd="0" presId="urn:microsoft.com/office/officeart/2005/8/layout/default"/>
    <dgm:cxn modelId="{B5E56684-FB7D-443C-B95F-A5D49E7990F6}" type="presParOf" srcId="{01B77D44-270B-40A1-AE1C-941CCEAC649C}" destId="{33C5C472-47B6-472A-8FF6-518642000D95}" srcOrd="4" destOrd="0" presId="urn:microsoft.com/office/officeart/2005/8/layout/default"/>
    <dgm:cxn modelId="{CF703932-0BA3-40EA-A7E5-CDDE94D6AACE}" type="presParOf" srcId="{01B77D44-270B-40A1-AE1C-941CCEAC649C}" destId="{A34A7384-3DBB-492F-A62F-5E04B84EB27F}" srcOrd="5" destOrd="0" presId="urn:microsoft.com/office/officeart/2005/8/layout/default"/>
    <dgm:cxn modelId="{283F6B06-D958-4B65-AFD4-C7347E7CFF14}" type="presParOf" srcId="{01B77D44-270B-40A1-AE1C-941CCEAC649C}" destId="{7427035D-739C-4F2C-8358-E0AED4FC8394}" srcOrd="6" destOrd="0" presId="urn:microsoft.com/office/officeart/2005/8/layout/default"/>
    <dgm:cxn modelId="{3C0E9D54-4686-45DD-AAD4-48675D21A5A5}" type="presParOf" srcId="{01B77D44-270B-40A1-AE1C-941CCEAC649C}" destId="{1A4D74F7-8A49-4B73-8178-A9E40EAD1EAC}" srcOrd="7" destOrd="0" presId="urn:microsoft.com/office/officeart/2005/8/layout/default"/>
    <dgm:cxn modelId="{D9EBA572-50DB-4DCE-B38D-3CDA05CD1E7F}" type="presParOf" srcId="{01B77D44-270B-40A1-AE1C-941CCEAC649C}" destId="{D5BAAAD1-CA8B-455D-ABBA-F21BE634E312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A6F0B-0678-4B14-9A74-95D8C719D82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Разработать стратегическую программу ЛРОС, направленную на развитие и социализацию детей в условиях инклюзивного образования.</a:t>
          </a:r>
          <a:endParaRPr lang="ru-RU" sz="1600" b="1" dirty="0">
            <a:solidFill>
              <a:srgbClr val="002060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gm:t>
    </dgm:pt>
    <dgm:pt modelId="{6466A9B9-53D1-411A-A922-C517DED695D0}" type="parTrans" cxnId="{B6D20140-9387-4237-AF66-2D1AD9A2BA3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ABC6399-3C5B-4280-89CF-EF9C28EC71D7}" type="sibTrans" cxnId="{B6D20140-9387-4237-AF66-2D1AD9A2BA3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2B096942-7ED4-41C5-815D-8F790825187C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Создать организационные и управленческие возможности для трансформации </a:t>
          </a:r>
          <a:r>
            <a:rPr lang="ru-RU" sz="1600" b="1" dirty="0" err="1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карьерно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-догматической среды в среду </a:t>
          </a:r>
          <a:r>
            <a:rPr lang="ru-RU" sz="1600" b="1" dirty="0" err="1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карьерно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-творческого типа с элементами безмятежности.</a:t>
          </a:r>
        </a:p>
      </dgm:t>
    </dgm:pt>
    <dgm:pt modelId="{C2EE2D51-CBCC-4EE6-B0D7-BB44297E9F74}" type="parTrans" cxnId="{52B91AAB-1460-4166-9257-ADDBA5B2669E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511E083-2C0A-4C5A-8E80-1C44D2E0F6DC}" type="sibTrans" cxnId="{52B91AAB-1460-4166-9257-ADDBA5B2669E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B4684CF-F4B0-47FA-84D1-C64D3003C584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Повысить качество взаимодействия педагогов с родителями и социумом за счет поиска новых форм сотрудничества во благо ребенка.</a:t>
          </a:r>
        </a:p>
      </dgm:t>
    </dgm:pt>
    <dgm:pt modelId="{851347ED-1687-4833-8F68-AE289924649B}" type="sibTrans" cxnId="{2B88E310-2D50-44AD-A04D-37F7E9224D99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111A231-E07C-42E8-A022-C0654DBD0379}" type="parTrans" cxnId="{2B88E310-2D50-44AD-A04D-37F7E9224D99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B2C9F7E-755F-46FA-84AE-EADD5A849AD1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Создать условия и возможности для развития ключевых компетенций педагогов, в том числе – за счет изменений в системе управления, изменений мотивационных и ценностных аспектов профессиональной деятельности педагогов.</a:t>
          </a:r>
        </a:p>
      </dgm:t>
    </dgm:pt>
    <dgm:pt modelId="{B52A21CC-7FD5-4F5F-B9F2-418606D55FE3}" type="sibTrans" cxnId="{F9C7BBC2-FD6D-4375-98B7-7739E87CCAB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F911EE3A-31D9-442A-9209-B6A683A4A3E5}" type="parTrans" cxnId="{F9C7BBC2-FD6D-4375-98B7-7739E87CCAB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6A2A8BFF-1D4A-4A04-8176-E2B6CECA5C24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Расширить, обновить и трансформировать материально-техническую базу ДОУ в целях создания возможностей для развития детей с различными образовательными потребностями.</a:t>
          </a:r>
        </a:p>
      </dgm:t>
    </dgm:pt>
    <dgm:pt modelId="{CE00BF78-8CE4-4C88-8E4F-FCF43698214B}" type="sibTrans" cxnId="{9C6C5F15-7A06-4BDA-89A9-2DBCC8220FB7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4075A191-74FE-49DD-B60A-F161B8682FC7}" type="parTrans" cxnId="{9C6C5F15-7A06-4BDA-89A9-2DBCC8220FB7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AF8E444-08C4-4174-A130-2FCE1786ED9B}" type="pres">
      <dgm:prSet presAssocID="{8806EF14-8BD1-4024-A118-5BE8A189F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19993-09AA-4D8C-8DA2-A6EEAF0EE91B}" type="pres">
      <dgm:prSet presAssocID="{435A6F0B-0678-4B14-9A74-95D8C719D820}" presName="parentLin" presStyleCnt="0"/>
      <dgm:spPr/>
    </dgm:pt>
    <dgm:pt modelId="{0C7DB75F-B3CA-41D9-9D70-F9BC49A88845}" type="pres">
      <dgm:prSet presAssocID="{435A6F0B-0678-4B14-9A74-95D8C719D82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E996C15-5DAA-401F-B86B-14523EBF42CD}" type="pres">
      <dgm:prSet presAssocID="{435A6F0B-0678-4B14-9A74-95D8C719D820}" presName="parentText" presStyleLbl="node1" presStyleIdx="0" presStyleCnt="5" custScaleX="139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3ACD7-ED53-4237-A144-2B35DAF65097}" type="pres">
      <dgm:prSet presAssocID="{435A6F0B-0678-4B14-9A74-95D8C719D820}" presName="negativeSpace" presStyleCnt="0"/>
      <dgm:spPr/>
    </dgm:pt>
    <dgm:pt modelId="{DF439824-AF92-4F66-996C-E518A183AA4B}" type="pres">
      <dgm:prSet presAssocID="{435A6F0B-0678-4B14-9A74-95D8C719D820}" presName="childText" presStyleLbl="conFgAcc1" presStyleIdx="0" presStyleCnt="5">
        <dgm:presLayoutVars>
          <dgm:bulletEnabled val="1"/>
        </dgm:presLayoutVars>
      </dgm:prSet>
      <dgm:spPr/>
    </dgm:pt>
    <dgm:pt modelId="{61D32390-99A0-4E6C-8F3C-7B28C871FADF}" type="pres">
      <dgm:prSet presAssocID="{CABC6399-3C5B-4280-89CF-EF9C28EC71D7}" presName="spaceBetweenRectangles" presStyleCnt="0"/>
      <dgm:spPr/>
    </dgm:pt>
    <dgm:pt modelId="{26649011-2297-45A1-96D1-089A82FA39F1}" type="pres">
      <dgm:prSet presAssocID="{2B096942-7ED4-41C5-815D-8F790825187C}" presName="parentLin" presStyleCnt="0"/>
      <dgm:spPr/>
    </dgm:pt>
    <dgm:pt modelId="{133BA6F4-5741-466A-A789-F6905309ED2A}" type="pres">
      <dgm:prSet presAssocID="{2B096942-7ED4-41C5-815D-8F790825187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85663A3-BE2B-4CE8-9E17-071EAC573916}" type="pres">
      <dgm:prSet presAssocID="{2B096942-7ED4-41C5-815D-8F790825187C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A9A0B-EDFA-4B87-9C85-3194C68A010E}" type="pres">
      <dgm:prSet presAssocID="{2B096942-7ED4-41C5-815D-8F790825187C}" presName="negativeSpace" presStyleCnt="0"/>
      <dgm:spPr/>
    </dgm:pt>
    <dgm:pt modelId="{AB04A589-E59F-40F4-8A93-564FCEF61AC7}" type="pres">
      <dgm:prSet presAssocID="{2B096942-7ED4-41C5-815D-8F790825187C}" presName="childText" presStyleLbl="conFgAcc1" presStyleIdx="1" presStyleCnt="5">
        <dgm:presLayoutVars>
          <dgm:bulletEnabled val="1"/>
        </dgm:presLayoutVars>
      </dgm:prSet>
      <dgm:spPr/>
    </dgm:pt>
    <dgm:pt modelId="{25025A51-A5FC-4DEA-9981-47860559F822}" type="pres">
      <dgm:prSet presAssocID="{C511E083-2C0A-4C5A-8E80-1C44D2E0F6DC}" presName="spaceBetweenRectangles" presStyleCnt="0"/>
      <dgm:spPr/>
    </dgm:pt>
    <dgm:pt modelId="{E921B874-9D0C-427B-BB45-505AC82A7CDB}" type="pres">
      <dgm:prSet presAssocID="{6A2A8BFF-1D4A-4A04-8176-E2B6CECA5C24}" presName="parentLin" presStyleCnt="0"/>
      <dgm:spPr/>
    </dgm:pt>
    <dgm:pt modelId="{7F345568-B37C-4236-BD1E-AE060D33F396}" type="pres">
      <dgm:prSet presAssocID="{6A2A8BFF-1D4A-4A04-8176-E2B6CECA5C2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10049C0-6D19-4070-A7A7-D380741BAD28}" type="pres">
      <dgm:prSet presAssocID="{6A2A8BFF-1D4A-4A04-8176-E2B6CECA5C24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84BB5-B051-4FA8-AF9D-4C9B3272EB82}" type="pres">
      <dgm:prSet presAssocID="{6A2A8BFF-1D4A-4A04-8176-E2B6CECA5C24}" presName="negativeSpace" presStyleCnt="0"/>
      <dgm:spPr/>
    </dgm:pt>
    <dgm:pt modelId="{79EC58CA-6FFB-4C2D-BB69-8E12B0CB39B5}" type="pres">
      <dgm:prSet presAssocID="{6A2A8BFF-1D4A-4A04-8176-E2B6CECA5C24}" presName="childText" presStyleLbl="conFgAcc1" presStyleIdx="2" presStyleCnt="5">
        <dgm:presLayoutVars>
          <dgm:bulletEnabled val="1"/>
        </dgm:presLayoutVars>
      </dgm:prSet>
      <dgm:spPr/>
    </dgm:pt>
    <dgm:pt modelId="{D35D0E98-CB91-47A8-ABCE-203A6266D70A}" type="pres">
      <dgm:prSet presAssocID="{CE00BF78-8CE4-4C88-8E4F-FCF43698214B}" presName="spaceBetweenRectangles" presStyleCnt="0"/>
      <dgm:spPr/>
    </dgm:pt>
    <dgm:pt modelId="{49A1B5F9-8437-4689-BA21-31D9A95DB9F8}" type="pres">
      <dgm:prSet presAssocID="{1B2C9F7E-755F-46FA-84AE-EADD5A849AD1}" presName="parentLin" presStyleCnt="0"/>
      <dgm:spPr/>
    </dgm:pt>
    <dgm:pt modelId="{29305D8C-0404-43AB-B970-14996FD08387}" type="pres">
      <dgm:prSet presAssocID="{1B2C9F7E-755F-46FA-84AE-EADD5A849AD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3660388-54AD-4054-A9A4-3E0CF5FAD0BF}" type="pres">
      <dgm:prSet presAssocID="{1B2C9F7E-755F-46FA-84AE-EADD5A849AD1}" presName="parentText" presStyleLbl="node1" presStyleIdx="3" presStyleCnt="5" custScaleX="144611" custScaleY="165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B8370-4D6F-42BE-83BB-02968D815299}" type="pres">
      <dgm:prSet presAssocID="{1B2C9F7E-755F-46FA-84AE-EADD5A849AD1}" presName="negativeSpace" presStyleCnt="0"/>
      <dgm:spPr/>
    </dgm:pt>
    <dgm:pt modelId="{473493C6-0F84-4CDD-B55F-30BB796C117D}" type="pres">
      <dgm:prSet presAssocID="{1B2C9F7E-755F-46FA-84AE-EADD5A849AD1}" presName="childText" presStyleLbl="conFgAcc1" presStyleIdx="3" presStyleCnt="5">
        <dgm:presLayoutVars>
          <dgm:bulletEnabled val="1"/>
        </dgm:presLayoutVars>
      </dgm:prSet>
      <dgm:spPr/>
    </dgm:pt>
    <dgm:pt modelId="{186C1E56-4CC0-43AE-BD76-D58D7A15DBE5}" type="pres">
      <dgm:prSet presAssocID="{B52A21CC-7FD5-4F5F-B9F2-418606D55FE3}" presName="spaceBetweenRectangles" presStyleCnt="0"/>
      <dgm:spPr/>
    </dgm:pt>
    <dgm:pt modelId="{688B6760-FA79-4922-B8F6-BDA28034C002}" type="pres">
      <dgm:prSet presAssocID="{1B4684CF-F4B0-47FA-84D1-C64D3003C584}" presName="parentLin" presStyleCnt="0"/>
      <dgm:spPr/>
    </dgm:pt>
    <dgm:pt modelId="{211CCBAB-1AF4-4E06-8345-546FA3ABB175}" type="pres">
      <dgm:prSet presAssocID="{1B4684CF-F4B0-47FA-84D1-C64D3003C58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43554A4-EA8B-4E20-AE53-717ECB008F8C}" type="pres">
      <dgm:prSet presAssocID="{1B4684CF-F4B0-47FA-84D1-C64D3003C584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52C7D-3798-45BF-93A9-77E7414B213B}" type="pres">
      <dgm:prSet presAssocID="{1B4684CF-F4B0-47FA-84D1-C64D3003C584}" presName="negativeSpace" presStyleCnt="0"/>
      <dgm:spPr/>
    </dgm:pt>
    <dgm:pt modelId="{9850A183-C1B2-48BE-A0D6-7C086D1FFB64}" type="pres">
      <dgm:prSet presAssocID="{1B4684CF-F4B0-47FA-84D1-C64D3003C58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EA734F4-9F53-401B-9604-4A08A558C331}" type="presOf" srcId="{435A6F0B-0678-4B14-9A74-95D8C719D820}" destId="{0C7DB75F-B3CA-41D9-9D70-F9BC49A88845}" srcOrd="0" destOrd="0" presId="urn:microsoft.com/office/officeart/2005/8/layout/list1"/>
    <dgm:cxn modelId="{899B97DE-4458-435C-A98A-00CC728C0305}" type="presOf" srcId="{8806EF14-8BD1-4024-A118-5BE8A189F619}" destId="{CAF8E444-08C4-4174-A130-2FCE1786ED9B}" srcOrd="0" destOrd="0" presId="urn:microsoft.com/office/officeart/2005/8/layout/list1"/>
    <dgm:cxn modelId="{739C52EA-81D6-46B4-A09C-7485540FA443}" type="presOf" srcId="{1B4684CF-F4B0-47FA-84D1-C64D3003C584}" destId="{143554A4-EA8B-4E20-AE53-717ECB008F8C}" srcOrd="1" destOrd="0" presId="urn:microsoft.com/office/officeart/2005/8/layout/list1"/>
    <dgm:cxn modelId="{2215D4B5-3E11-424B-B158-FA748C58F220}" type="presOf" srcId="{1B4684CF-F4B0-47FA-84D1-C64D3003C584}" destId="{211CCBAB-1AF4-4E06-8345-546FA3ABB175}" srcOrd="0" destOrd="0" presId="urn:microsoft.com/office/officeart/2005/8/layout/list1"/>
    <dgm:cxn modelId="{1ECB1FC2-DE4F-4D08-A18E-4A9BCDE5EC07}" type="presOf" srcId="{2B096942-7ED4-41C5-815D-8F790825187C}" destId="{133BA6F4-5741-466A-A789-F6905309ED2A}" srcOrd="0" destOrd="0" presId="urn:microsoft.com/office/officeart/2005/8/layout/list1"/>
    <dgm:cxn modelId="{52B91AAB-1460-4166-9257-ADDBA5B2669E}" srcId="{8806EF14-8BD1-4024-A118-5BE8A189F619}" destId="{2B096942-7ED4-41C5-815D-8F790825187C}" srcOrd="1" destOrd="0" parTransId="{C2EE2D51-CBCC-4EE6-B0D7-BB44297E9F74}" sibTransId="{C511E083-2C0A-4C5A-8E80-1C44D2E0F6DC}"/>
    <dgm:cxn modelId="{B6D20140-9387-4237-AF66-2D1AD9A2BA36}" srcId="{8806EF14-8BD1-4024-A118-5BE8A189F619}" destId="{435A6F0B-0678-4B14-9A74-95D8C719D820}" srcOrd="0" destOrd="0" parTransId="{6466A9B9-53D1-411A-A922-C517DED695D0}" sibTransId="{CABC6399-3C5B-4280-89CF-EF9C28EC71D7}"/>
    <dgm:cxn modelId="{4EC01DE8-4274-482E-ADFF-0BFF107F711D}" type="presOf" srcId="{2B096942-7ED4-41C5-815D-8F790825187C}" destId="{085663A3-BE2B-4CE8-9E17-071EAC573916}" srcOrd="1" destOrd="0" presId="urn:microsoft.com/office/officeart/2005/8/layout/list1"/>
    <dgm:cxn modelId="{8F3B489F-BC14-4C65-9912-E38C70049A37}" type="presOf" srcId="{435A6F0B-0678-4B14-9A74-95D8C719D820}" destId="{2E996C15-5DAA-401F-B86B-14523EBF42CD}" srcOrd="1" destOrd="0" presId="urn:microsoft.com/office/officeart/2005/8/layout/list1"/>
    <dgm:cxn modelId="{2B88E310-2D50-44AD-A04D-37F7E9224D99}" srcId="{8806EF14-8BD1-4024-A118-5BE8A189F619}" destId="{1B4684CF-F4B0-47FA-84D1-C64D3003C584}" srcOrd="4" destOrd="0" parTransId="{A111A231-E07C-42E8-A022-C0654DBD0379}" sibTransId="{851347ED-1687-4833-8F68-AE289924649B}"/>
    <dgm:cxn modelId="{F9C7BBC2-FD6D-4375-98B7-7739E87CCABD}" srcId="{8806EF14-8BD1-4024-A118-5BE8A189F619}" destId="{1B2C9F7E-755F-46FA-84AE-EADD5A849AD1}" srcOrd="3" destOrd="0" parTransId="{F911EE3A-31D9-442A-9209-B6A683A4A3E5}" sibTransId="{B52A21CC-7FD5-4F5F-B9F2-418606D55FE3}"/>
    <dgm:cxn modelId="{A814BB0C-B724-4BBC-A92E-3B9EC8928881}" type="presOf" srcId="{6A2A8BFF-1D4A-4A04-8176-E2B6CECA5C24}" destId="{410049C0-6D19-4070-A7A7-D380741BAD28}" srcOrd="1" destOrd="0" presId="urn:microsoft.com/office/officeart/2005/8/layout/list1"/>
    <dgm:cxn modelId="{DF805145-4629-4F20-A3FF-57D8738A0C62}" type="presOf" srcId="{1B2C9F7E-755F-46FA-84AE-EADD5A849AD1}" destId="{B3660388-54AD-4054-A9A4-3E0CF5FAD0BF}" srcOrd="1" destOrd="0" presId="urn:microsoft.com/office/officeart/2005/8/layout/list1"/>
    <dgm:cxn modelId="{B13078F1-2B30-4539-BED4-F7DECE436238}" type="presOf" srcId="{1B2C9F7E-755F-46FA-84AE-EADD5A849AD1}" destId="{29305D8C-0404-43AB-B970-14996FD08387}" srcOrd="0" destOrd="0" presId="urn:microsoft.com/office/officeart/2005/8/layout/list1"/>
    <dgm:cxn modelId="{7F24044B-A75F-44FC-AEDE-BC3859831267}" type="presOf" srcId="{6A2A8BFF-1D4A-4A04-8176-E2B6CECA5C24}" destId="{7F345568-B37C-4236-BD1E-AE060D33F396}" srcOrd="0" destOrd="0" presId="urn:microsoft.com/office/officeart/2005/8/layout/list1"/>
    <dgm:cxn modelId="{9C6C5F15-7A06-4BDA-89A9-2DBCC8220FB7}" srcId="{8806EF14-8BD1-4024-A118-5BE8A189F619}" destId="{6A2A8BFF-1D4A-4A04-8176-E2B6CECA5C24}" srcOrd="2" destOrd="0" parTransId="{4075A191-74FE-49DD-B60A-F161B8682FC7}" sibTransId="{CE00BF78-8CE4-4C88-8E4F-FCF43698214B}"/>
    <dgm:cxn modelId="{5F7833B6-F5F3-40F0-B040-F2A8FC6B6E4C}" type="presParOf" srcId="{CAF8E444-08C4-4174-A130-2FCE1786ED9B}" destId="{0FF19993-09AA-4D8C-8DA2-A6EEAF0EE91B}" srcOrd="0" destOrd="0" presId="urn:microsoft.com/office/officeart/2005/8/layout/list1"/>
    <dgm:cxn modelId="{632E1807-C119-40B8-B481-792B4525BD87}" type="presParOf" srcId="{0FF19993-09AA-4D8C-8DA2-A6EEAF0EE91B}" destId="{0C7DB75F-B3CA-41D9-9D70-F9BC49A88845}" srcOrd="0" destOrd="0" presId="urn:microsoft.com/office/officeart/2005/8/layout/list1"/>
    <dgm:cxn modelId="{122A7482-D70C-43A0-90A9-F40BAD810996}" type="presParOf" srcId="{0FF19993-09AA-4D8C-8DA2-A6EEAF0EE91B}" destId="{2E996C15-5DAA-401F-B86B-14523EBF42CD}" srcOrd="1" destOrd="0" presId="urn:microsoft.com/office/officeart/2005/8/layout/list1"/>
    <dgm:cxn modelId="{49174444-22E4-4660-93CF-58B11C141E5B}" type="presParOf" srcId="{CAF8E444-08C4-4174-A130-2FCE1786ED9B}" destId="{B853ACD7-ED53-4237-A144-2B35DAF65097}" srcOrd="1" destOrd="0" presId="urn:microsoft.com/office/officeart/2005/8/layout/list1"/>
    <dgm:cxn modelId="{1A825CB6-46FB-43F2-AD72-444B67795045}" type="presParOf" srcId="{CAF8E444-08C4-4174-A130-2FCE1786ED9B}" destId="{DF439824-AF92-4F66-996C-E518A183AA4B}" srcOrd="2" destOrd="0" presId="urn:microsoft.com/office/officeart/2005/8/layout/list1"/>
    <dgm:cxn modelId="{5448553B-2E1D-4932-BE0C-416447DE2247}" type="presParOf" srcId="{CAF8E444-08C4-4174-A130-2FCE1786ED9B}" destId="{61D32390-99A0-4E6C-8F3C-7B28C871FADF}" srcOrd="3" destOrd="0" presId="urn:microsoft.com/office/officeart/2005/8/layout/list1"/>
    <dgm:cxn modelId="{C43E2CF3-1058-4288-96FF-B4A62834421B}" type="presParOf" srcId="{CAF8E444-08C4-4174-A130-2FCE1786ED9B}" destId="{26649011-2297-45A1-96D1-089A82FA39F1}" srcOrd="4" destOrd="0" presId="urn:microsoft.com/office/officeart/2005/8/layout/list1"/>
    <dgm:cxn modelId="{4575E1B8-B5A4-44C1-BBB0-4C4EA64624FA}" type="presParOf" srcId="{26649011-2297-45A1-96D1-089A82FA39F1}" destId="{133BA6F4-5741-466A-A789-F6905309ED2A}" srcOrd="0" destOrd="0" presId="urn:microsoft.com/office/officeart/2005/8/layout/list1"/>
    <dgm:cxn modelId="{CCAC3E99-A832-4B0D-98BF-A0C4D71F0524}" type="presParOf" srcId="{26649011-2297-45A1-96D1-089A82FA39F1}" destId="{085663A3-BE2B-4CE8-9E17-071EAC573916}" srcOrd="1" destOrd="0" presId="urn:microsoft.com/office/officeart/2005/8/layout/list1"/>
    <dgm:cxn modelId="{28C498CA-B1C2-43FB-BE31-610D7819CABC}" type="presParOf" srcId="{CAF8E444-08C4-4174-A130-2FCE1786ED9B}" destId="{FCDA9A0B-EDFA-4B87-9C85-3194C68A010E}" srcOrd="5" destOrd="0" presId="urn:microsoft.com/office/officeart/2005/8/layout/list1"/>
    <dgm:cxn modelId="{C1A76807-DA2E-4387-B4FB-529BA62E5D8A}" type="presParOf" srcId="{CAF8E444-08C4-4174-A130-2FCE1786ED9B}" destId="{AB04A589-E59F-40F4-8A93-564FCEF61AC7}" srcOrd="6" destOrd="0" presId="urn:microsoft.com/office/officeart/2005/8/layout/list1"/>
    <dgm:cxn modelId="{25BF6FC3-D502-4B2E-AA0D-A49CBCF3A48B}" type="presParOf" srcId="{CAF8E444-08C4-4174-A130-2FCE1786ED9B}" destId="{25025A51-A5FC-4DEA-9981-47860559F822}" srcOrd="7" destOrd="0" presId="urn:microsoft.com/office/officeart/2005/8/layout/list1"/>
    <dgm:cxn modelId="{03C804E8-1870-4FBD-BDA8-9E90BCAEE719}" type="presParOf" srcId="{CAF8E444-08C4-4174-A130-2FCE1786ED9B}" destId="{E921B874-9D0C-427B-BB45-505AC82A7CDB}" srcOrd="8" destOrd="0" presId="urn:microsoft.com/office/officeart/2005/8/layout/list1"/>
    <dgm:cxn modelId="{F53D202A-283D-4911-89F3-806661AAD72B}" type="presParOf" srcId="{E921B874-9D0C-427B-BB45-505AC82A7CDB}" destId="{7F345568-B37C-4236-BD1E-AE060D33F396}" srcOrd="0" destOrd="0" presId="urn:microsoft.com/office/officeart/2005/8/layout/list1"/>
    <dgm:cxn modelId="{5A1CBCBA-F2A5-4315-86B5-9023FE9AEFF2}" type="presParOf" srcId="{E921B874-9D0C-427B-BB45-505AC82A7CDB}" destId="{410049C0-6D19-4070-A7A7-D380741BAD28}" srcOrd="1" destOrd="0" presId="urn:microsoft.com/office/officeart/2005/8/layout/list1"/>
    <dgm:cxn modelId="{B07B9176-B45C-48B3-959E-6AD0902A4138}" type="presParOf" srcId="{CAF8E444-08C4-4174-A130-2FCE1786ED9B}" destId="{2AA84BB5-B051-4FA8-AF9D-4C9B3272EB82}" srcOrd="9" destOrd="0" presId="urn:microsoft.com/office/officeart/2005/8/layout/list1"/>
    <dgm:cxn modelId="{254D47B9-4B1F-435D-B252-4B7D559C53AE}" type="presParOf" srcId="{CAF8E444-08C4-4174-A130-2FCE1786ED9B}" destId="{79EC58CA-6FFB-4C2D-BB69-8E12B0CB39B5}" srcOrd="10" destOrd="0" presId="urn:microsoft.com/office/officeart/2005/8/layout/list1"/>
    <dgm:cxn modelId="{425A7CC3-5E2D-4270-B1A3-0612A3360B45}" type="presParOf" srcId="{CAF8E444-08C4-4174-A130-2FCE1786ED9B}" destId="{D35D0E98-CB91-47A8-ABCE-203A6266D70A}" srcOrd="11" destOrd="0" presId="urn:microsoft.com/office/officeart/2005/8/layout/list1"/>
    <dgm:cxn modelId="{7A27D253-F522-483E-86B0-385C8FB2FF2F}" type="presParOf" srcId="{CAF8E444-08C4-4174-A130-2FCE1786ED9B}" destId="{49A1B5F9-8437-4689-BA21-31D9A95DB9F8}" srcOrd="12" destOrd="0" presId="urn:microsoft.com/office/officeart/2005/8/layout/list1"/>
    <dgm:cxn modelId="{5D5C1A6D-3EDF-45AC-9FFD-683D2B44BBB0}" type="presParOf" srcId="{49A1B5F9-8437-4689-BA21-31D9A95DB9F8}" destId="{29305D8C-0404-43AB-B970-14996FD08387}" srcOrd="0" destOrd="0" presId="urn:microsoft.com/office/officeart/2005/8/layout/list1"/>
    <dgm:cxn modelId="{EEB88EB6-EEAB-4118-9F47-31D4A79A5E2D}" type="presParOf" srcId="{49A1B5F9-8437-4689-BA21-31D9A95DB9F8}" destId="{B3660388-54AD-4054-A9A4-3E0CF5FAD0BF}" srcOrd="1" destOrd="0" presId="urn:microsoft.com/office/officeart/2005/8/layout/list1"/>
    <dgm:cxn modelId="{58EDF03A-6A5A-45A2-AAB6-10B860C97FB0}" type="presParOf" srcId="{CAF8E444-08C4-4174-A130-2FCE1786ED9B}" destId="{9B4B8370-4D6F-42BE-83BB-02968D815299}" srcOrd="13" destOrd="0" presId="urn:microsoft.com/office/officeart/2005/8/layout/list1"/>
    <dgm:cxn modelId="{602580DD-002F-413B-BDF1-F4D37C73DA67}" type="presParOf" srcId="{CAF8E444-08C4-4174-A130-2FCE1786ED9B}" destId="{473493C6-0F84-4CDD-B55F-30BB796C117D}" srcOrd="14" destOrd="0" presId="urn:microsoft.com/office/officeart/2005/8/layout/list1"/>
    <dgm:cxn modelId="{63A348D5-6FDE-4E61-9179-CF79BC2C39F9}" type="presParOf" srcId="{CAF8E444-08C4-4174-A130-2FCE1786ED9B}" destId="{186C1E56-4CC0-43AE-BD76-D58D7A15DBE5}" srcOrd="15" destOrd="0" presId="urn:microsoft.com/office/officeart/2005/8/layout/list1"/>
    <dgm:cxn modelId="{1C6E0A12-072D-453F-8853-F0E07204809A}" type="presParOf" srcId="{CAF8E444-08C4-4174-A130-2FCE1786ED9B}" destId="{688B6760-FA79-4922-B8F6-BDA28034C002}" srcOrd="16" destOrd="0" presId="urn:microsoft.com/office/officeart/2005/8/layout/list1"/>
    <dgm:cxn modelId="{80332CBD-CB73-4B87-8F62-5E749DAD245B}" type="presParOf" srcId="{688B6760-FA79-4922-B8F6-BDA28034C002}" destId="{211CCBAB-1AF4-4E06-8345-546FA3ABB175}" srcOrd="0" destOrd="0" presId="urn:microsoft.com/office/officeart/2005/8/layout/list1"/>
    <dgm:cxn modelId="{5068AFE0-D8A5-414A-B074-91392E51AA37}" type="presParOf" srcId="{688B6760-FA79-4922-B8F6-BDA28034C002}" destId="{143554A4-EA8B-4E20-AE53-717ECB008F8C}" srcOrd="1" destOrd="0" presId="urn:microsoft.com/office/officeart/2005/8/layout/list1"/>
    <dgm:cxn modelId="{31FF2207-FE7F-449D-AE2D-2B5806DD44B7}" type="presParOf" srcId="{CAF8E444-08C4-4174-A130-2FCE1786ED9B}" destId="{F6B52C7D-3798-45BF-93A9-77E7414B213B}" srcOrd="17" destOrd="0" presId="urn:microsoft.com/office/officeart/2005/8/layout/list1"/>
    <dgm:cxn modelId="{5EC76C57-0862-4E89-A2A9-20ECC4B3CCBE}" type="presParOf" srcId="{CAF8E444-08C4-4174-A130-2FCE1786ED9B}" destId="{9850A183-C1B2-48BE-A0D6-7C086D1FFB64}" srcOrd="18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5DA9D-91F6-4F8B-984B-34FA6DBE21BB}">
      <dgm:prSet custT="1"/>
      <dgm:spPr/>
      <dgm:t>
        <a:bodyPr/>
        <a:lstStyle/>
        <a:p>
          <a:r>
            <a:rPr lang="ru-RU" sz="1600" b="0" dirty="0" smtClean="0"/>
            <a:t>Внесены изменения в основные действующие документы МДОУ с учетом реализации целей настоящего Проекта;</a:t>
          </a:r>
          <a:endParaRPr lang="ru-RU" sz="1600" b="1" dirty="0"/>
        </a:p>
      </dgm:t>
    </dgm:pt>
    <dgm:pt modelId="{046E3AB5-F4EB-4516-9A45-3C18FF85A5FB}" type="parTrans" cxnId="{26E29D9B-40C0-4472-8123-3DE09FE45750}">
      <dgm:prSet/>
      <dgm:spPr/>
      <dgm:t>
        <a:bodyPr/>
        <a:lstStyle/>
        <a:p>
          <a:endParaRPr lang="ru-RU" sz="1600"/>
        </a:p>
      </dgm:t>
    </dgm:pt>
    <dgm:pt modelId="{1B11BE14-53D9-43BA-AE11-2537D921322A}" type="sibTrans" cxnId="{26E29D9B-40C0-4472-8123-3DE09FE45750}">
      <dgm:prSet/>
      <dgm:spPr/>
      <dgm:t>
        <a:bodyPr/>
        <a:lstStyle/>
        <a:p>
          <a:endParaRPr lang="ru-RU" sz="1600"/>
        </a:p>
      </dgm:t>
    </dgm:pt>
    <dgm:pt modelId="{4DFC7825-2119-4FB6-8376-A68B86591E57}">
      <dgm:prSet custT="1"/>
      <dgm:spPr/>
      <dgm:t>
        <a:bodyPr/>
        <a:lstStyle/>
        <a:p>
          <a:r>
            <a:rPr lang="ru-RU" sz="1600" b="0" dirty="0" smtClean="0"/>
            <a:t>Обеспечены оптимальные условия и созданы возможности развития для развития и социализации каждого ребенка в соответствии с его образовательными потребностями,;</a:t>
          </a:r>
          <a:endParaRPr lang="ru-RU" sz="1600" b="1" dirty="0"/>
        </a:p>
      </dgm:t>
    </dgm:pt>
    <dgm:pt modelId="{2C0DAB1A-4E6D-4EF2-9466-B208F8342280}" type="parTrans" cxnId="{6F273112-1605-4B9B-9A55-0C56F6F70073}">
      <dgm:prSet/>
      <dgm:spPr/>
      <dgm:t>
        <a:bodyPr/>
        <a:lstStyle/>
        <a:p>
          <a:endParaRPr lang="ru-RU" sz="1600"/>
        </a:p>
      </dgm:t>
    </dgm:pt>
    <dgm:pt modelId="{B0BDA4C7-D86D-4C2C-8AEF-617226044065}" type="sibTrans" cxnId="{6F273112-1605-4B9B-9A55-0C56F6F70073}">
      <dgm:prSet/>
      <dgm:spPr/>
      <dgm:t>
        <a:bodyPr/>
        <a:lstStyle/>
        <a:p>
          <a:endParaRPr lang="ru-RU" sz="1600"/>
        </a:p>
      </dgm:t>
    </dgm:pt>
    <dgm:pt modelId="{112D3F5D-DF07-4A8D-A282-B24B7476B1C2}">
      <dgm:prSet custT="1"/>
      <dgm:spPr/>
      <dgm:t>
        <a:bodyPr/>
        <a:lstStyle/>
        <a:p>
          <a:r>
            <a:rPr lang="ru-RU" sz="1600" b="0" dirty="0" smtClean="0"/>
            <a:t>Созданы возможности для реализации системно-деятельностного подхода и использования инновационных образовательных технологий, </a:t>
          </a:r>
          <a:endParaRPr lang="ru-RU" sz="1600" b="1" dirty="0"/>
        </a:p>
      </dgm:t>
    </dgm:pt>
    <dgm:pt modelId="{3690C30D-E5FA-48CC-934A-E69CA99788C3}" type="parTrans" cxnId="{446FCDE3-17D8-462F-8B04-33D35C71C533}">
      <dgm:prSet/>
      <dgm:spPr/>
      <dgm:t>
        <a:bodyPr/>
        <a:lstStyle/>
        <a:p>
          <a:endParaRPr lang="ru-RU" sz="1600"/>
        </a:p>
      </dgm:t>
    </dgm:pt>
    <dgm:pt modelId="{B0570AFF-01C5-4870-9850-FEFE27091C2A}" type="sibTrans" cxnId="{446FCDE3-17D8-462F-8B04-33D35C71C533}">
      <dgm:prSet/>
      <dgm:spPr/>
      <dgm:t>
        <a:bodyPr/>
        <a:lstStyle/>
        <a:p>
          <a:endParaRPr lang="ru-RU" sz="1600"/>
        </a:p>
      </dgm:t>
    </dgm:pt>
    <dgm:pt modelId="{615E4C7E-8592-4B55-8978-7BD772DFFF12}">
      <dgm:prSet custT="1"/>
      <dgm:spPr/>
      <dgm:t>
        <a:bodyPr/>
        <a:lstStyle/>
        <a:p>
          <a:r>
            <a:rPr lang="ru-RU" sz="1600" b="0" dirty="0" smtClean="0"/>
            <a:t>Созданы возможности для качественного взаимодействия специалистов коррекционного направления и воспитателей;</a:t>
          </a:r>
          <a:endParaRPr lang="ru-RU" sz="1600" b="1" dirty="0"/>
        </a:p>
      </dgm:t>
    </dgm:pt>
    <dgm:pt modelId="{58B2D8CC-8B74-4D25-AF8C-B9C7C3A74BC5}" type="parTrans" cxnId="{803BFEEB-0759-4A90-B665-E23D5ECC2333}">
      <dgm:prSet/>
      <dgm:spPr/>
      <dgm:t>
        <a:bodyPr/>
        <a:lstStyle/>
        <a:p>
          <a:endParaRPr lang="ru-RU" sz="1600"/>
        </a:p>
      </dgm:t>
    </dgm:pt>
    <dgm:pt modelId="{91D474D3-16C7-4EA5-9160-F2D2B4ACCAD2}" type="sibTrans" cxnId="{803BFEEB-0759-4A90-B665-E23D5ECC2333}">
      <dgm:prSet/>
      <dgm:spPr/>
      <dgm:t>
        <a:bodyPr/>
        <a:lstStyle/>
        <a:p>
          <a:endParaRPr lang="ru-RU" sz="1600"/>
        </a:p>
      </dgm:t>
    </dgm:pt>
    <dgm:pt modelId="{D78EA0B8-BB3D-496B-B223-CBF8CF1C3CFF}">
      <dgm:prSet custT="1"/>
      <dgm:spPr/>
      <dgm:t>
        <a:bodyPr/>
        <a:lstStyle/>
        <a:p>
          <a:r>
            <a:rPr lang="ru-RU" sz="1600" b="0" dirty="0" smtClean="0"/>
            <a:t>ИКТ и информационная грамотность педагогов.</a:t>
          </a:r>
          <a:endParaRPr lang="ru-RU" sz="1600" b="1" dirty="0"/>
        </a:p>
      </dgm:t>
    </dgm:pt>
    <dgm:pt modelId="{4E8A235C-0702-4FC3-89BB-2FC4F17320D6}" type="parTrans" cxnId="{3694FD04-58F7-4E86-91CF-366E43165E88}">
      <dgm:prSet/>
      <dgm:spPr/>
      <dgm:t>
        <a:bodyPr/>
        <a:lstStyle/>
        <a:p>
          <a:endParaRPr lang="ru-RU" sz="1600"/>
        </a:p>
      </dgm:t>
    </dgm:pt>
    <dgm:pt modelId="{0A9F0169-ADD4-4001-B7B2-F16743F9884C}" type="sibTrans" cxnId="{3694FD04-58F7-4E86-91CF-366E43165E88}">
      <dgm:prSet/>
      <dgm:spPr/>
      <dgm:t>
        <a:bodyPr/>
        <a:lstStyle/>
        <a:p>
          <a:endParaRPr lang="ru-RU" sz="1600"/>
        </a:p>
      </dgm:t>
    </dgm:pt>
    <dgm:pt modelId="{CAF8E444-08C4-4174-A130-2FCE1786ED9B}" type="pres">
      <dgm:prSet presAssocID="{8806EF14-8BD1-4024-A118-5BE8A189F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BDD10-5555-46BD-B011-3AB289291F8E}" type="pres">
      <dgm:prSet presAssocID="{9CF5DA9D-91F6-4F8B-984B-34FA6DBE21BB}" presName="parentLin" presStyleCnt="0"/>
      <dgm:spPr/>
    </dgm:pt>
    <dgm:pt modelId="{4C69056D-386A-42D3-8CE3-D93C9385DF53}" type="pres">
      <dgm:prSet presAssocID="{9CF5DA9D-91F6-4F8B-984B-34FA6DBE21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1C66DE0-0D8A-4503-B57D-2DAD55C3F6EB}" type="pres">
      <dgm:prSet presAssocID="{9CF5DA9D-91F6-4F8B-984B-34FA6DBE21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83A08-8957-46FE-9B08-096B61E8B419}" type="pres">
      <dgm:prSet presAssocID="{9CF5DA9D-91F6-4F8B-984B-34FA6DBE21BB}" presName="negativeSpace" presStyleCnt="0"/>
      <dgm:spPr/>
    </dgm:pt>
    <dgm:pt modelId="{BC327C9C-2B19-4456-A736-4D42FA27B0F9}" type="pres">
      <dgm:prSet presAssocID="{9CF5DA9D-91F6-4F8B-984B-34FA6DBE21BB}" presName="childText" presStyleLbl="conFgAcc1" presStyleIdx="0" presStyleCnt="5">
        <dgm:presLayoutVars>
          <dgm:bulletEnabled val="1"/>
        </dgm:presLayoutVars>
      </dgm:prSet>
      <dgm:spPr/>
    </dgm:pt>
    <dgm:pt modelId="{EFF401A0-6434-483D-9702-34EB16E44753}" type="pres">
      <dgm:prSet presAssocID="{1B11BE14-53D9-43BA-AE11-2537D921322A}" presName="spaceBetweenRectangles" presStyleCnt="0"/>
      <dgm:spPr/>
    </dgm:pt>
    <dgm:pt modelId="{7C121A21-702C-430F-892D-AA18CD830E57}" type="pres">
      <dgm:prSet presAssocID="{4DFC7825-2119-4FB6-8376-A68B86591E57}" presName="parentLin" presStyleCnt="0"/>
      <dgm:spPr/>
    </dgm:pt>
    <dgm:pt modelId="{1B0360C5-D4C3-4FAE-8D9C-2B87F91A3A9B}" type="pres">
      <dgm:prSet presAssocID="{4DFC7825-2119-4FB6-8376-A68B86591E5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8390E1D-7CF4-443E-8CB8-A20FBF5BA2D8}" type="pres">
      <dgm:prSet presAssocID="{4DFC7825-2119-4FB6-8376-A68B86591E5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4F4A8-2B36-4418-9CA7-A62E4C1C00E5}" type="pres">
      <dgm:prSet presAssocID="{4DFC7825-2119-4FB6-8376-A68B86591E57}" presName="negativeSpace" presStyleCnt="0"/>
      <dgm:spPr/>
    </dgm:pt>
    <dgm:pt modelId="{8039FF5E-6C51-4530-9B68-D76FA72596D3}" type="pres">
      <dgm:prSet presAssocID="{4DFC7825-2119-4FB6-8376-A68B86591E57}" presName="childText" presStyleLbl="conFgAcc1" presStyleIdx="1" presStyleCnt="5">
        <dgm:presLayoutVars>
          <dgm:bulletEnabled val="1"/>
        </dgm:presLayoutVars>
      </dgm:prSet>
      <dgm:spPr/>
    </dgm:pt>
    <dgm:pt modelId="{3885B478-2C83-4109-AC48-DAEBBC9E5756}" type="pres">
      <dgm:prSet presAssocID="{B0BDA4C7-D86D-4C2C-8AEF-617226044065}" presName="spaceBetweenRectangles" presStyleCnt="0"/>
      <dgm:spPr/>
    </dgm:pt>
    <dgm:pt modelId="{97331D5B-5A5E-490B-A8D8-8728189F9494}" type="pres">
      <dgm:prSet presAssocID="{112D3F5D-DF07-4A8D-A282-B24B7476B1C2}" presName="parentLin" presStyleCnt="0"/>
      <dgm:spPr/>
    </dgm:pt>
    <dgm:pt modelId="{6C3907E3-3702-4772-AA85-2BADB600E843}" type="pres">
      <dgm:prSet presAssocID="{112D3F5D-DF07-4A8D-A282-B24B7476B1C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865CEDF-6146-4D49-BE2F-E2596193BA49}" type="pres">
      <dgm:prSet presAssocID="{112D3F5D-DF07-4A8D-A282-B24B7476B1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BBF24-C95C-42CA-9575-82447FDF0EAE}" type="pres">
      <dgm:prSet presAssocID="{112D3F5D-DF07-4A8D-A282-B24B7476B1C2}" presName="negativeSpace" presStyleCnt="0"/>
      <dgm:spPr/>
    </dgm:pt>
    <dgm:pt modelId="{F75BE9C9-0C97-4C3B-B728-7CCD2E16370A}" type="pres">
      <dgm:prSet presAssocID="{112D3F5D-DF07-4A8D-A282-B24B7476B1C2}" presName="childText" presStyleLbl="conFgAcc1" presStyleIdx="2" presStyleCnt="5">
        <dgm:presLayoutVars>
          <dgm:bulletEnabled val="1"/>
        </dgm:presLayoutVars>
      </dgm:prSet>
      <dgm:spPr/>
    </dgm:pt>
    <dgm:pt modelId="{0D0AE748-31ED-4D4A-9C8F-EF9F9397FC3C}" type="pres">
      <dgm:prSet presAssocID="{B0570AFF-01C5-4870-9850-FEFE27091C2A}" presName="spaceBetweenRectangles" presStyleCnt="0"/>
      <dgm:spPr/>
    </dgm:pt>
    <dgm:pt modelId="{4D894673-B14F-4551-9E26-A8AB6A1D65F4}" type="pres">
      <dgm:prSet presAssocID="{615E4C7E-8592-4B55-8978-7BD772DFFF12}" presName="parentLin" presStyleCnt="0"/>
      <dgm:spPr/>
    </dgm:pt>
    <dgm:pt modelId="{E2034643-3F45-41A7-A0D6-6E88EF8ED124}" type="pres">
      <dgm:prSet presAssocID="{615E4C7E-8592-4B55-8978-7BD772DFFF1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1269B55-7533-455F-A0A2-009B0F7BB6B6}" type="pres">
      <dgm:prSet presAssocID="{615E4C7E-8592-4B55-8978-7BD772DFFF1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66E3D-277D-45A7-9E54-559DE80AF24B}" type="pres">
      <dgm:prSet presAssocID="{615E4C7E-8592-4B55-8978-7BD772DFFF12}" presName="negativeSpace" presStyleCnt="0"/>
      <dgm:spPr/>
    </dgm:pt>
    <dgm:pt modelId="{A7794E9B-966F-4E54-8A86-CFDCE8AC74F1}" type="pres">
      <dgm:prSet presAssocID="{615E4C7E-8592-4B55-8978-7BD772DFFF12}" presName="childText" presStyleLbl="conFgAcc1" presStyleIdx="3" presStyleCnt="5">
        <dgm:presLayoutVars>
          <dgm:bulletEnabled val="1"/>
        </dgm:presLayoutVars>
      </dgm:prSet>
      <dgm:spPr/>
    </dgm:pt>
    <dgm:pt modelId="{90C6B922-842D-4211-B45B-D60036ADFF67}" type="pres">
      <dgm:prSet presAssocID="{91D474D3-16C7-4EA5-9160-F2D2B4ACCAD2}" presName="spaceBetweenRectangles" presStyleCnt="0"/>
      <dgm:spPr/>
    </dgm:pt>
    <dgm:pt modelId="{B12012CD-F5E1-4CDF-B2F1-CA4C0362D88C}" type="pres">
      <dgm:prSet presAssocID="{D78EA0B8-BB3D-496B-B223-CBF8CF1C3CFF}" presName="parentLin" presStyleCnt="0"/>
      <dgm:spPr/>
    </dgm:pt>
    <dgm:pt modelId="{DC7CB35D-AE81-4504-B517-81A975DC60B2}" type="pres">
      <dgm:prSet presAssocID="{D78EA0B8-BB3D-496B-B223-CBF8CF1C3CF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40C99CF-2366-4147-ADFD-4A3409F576E5}" type="pres">
      <dgm:prSet presAssocID="{D78EA0B8-BB3D-496B-B223-CBF8CF1C3CF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1C9B9-4487-4857-9C1B-4B7501943571}" type="pres">
      <dgm:prSet presAssocID="{D78EA0B8-BB3D-496B-B223-CBF8CF1C3CFF}" presName="negativeSpace" presStyleCnt="0"/>
      <dgm:spPr/>
    </dgm:pt>
    <dgm:pt modelId="{2C340631-3D0B-4A40-80D8-EFFE39A9E36F}" type="pres">
      <dgm:prSet presAssocID="{D78EA0B8-BB3D-496B-B223-CBF8CF1C3CF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99B97DE-4458-435C-A98A-00CC728C0305}" type="presOf" srcId="{8806EF14-8BD1-4024-A118-5BE8A189F619}" destId="{CAF8E444-08C4-4174-A130-2FCE1786ED9B}" srcOrd="0" destOrd="0" presId="urn:microsoft.com/office/officeart/2005/8/layout/list1"/>
    <dgm:cxn modelId="{A645087A-EAC6-419B-8503-DEAB5B7A7386}" type="presOf" srcId="{615E4C7E-8592-4B55-8978-7BD772DFFF12}" destId="{C1269B55-7533-455F-A0A2-009B0F7BB6B6}" srcOrd="1" destOrd="0" presId="urn:microsoft.com/office/officeart/2005/8/layout/list1"/>
    <dgm:cxn modelId="{AF74F115-318C-4981-B6B9-0EE0B4235A37}" type="presOf" srcId="{615E4C7E-8592-4B55-8978-7BD772DFFF12}" destId="{E2034643-3F45-41A7-A0D6-6E88EF8ED124}" srcOrd="0" destOrd="0" presId="urn:microsoft.com/office/officeart/2005/8/layout/list1"/>
    <dgm:cxn modelId="{A745E97A-1E00-466B-98BA-B33C06D5CDA5}" type="presOf" srcId="{4DFC7825-2119-4FB6-8376-A68B86591E57}" destId="{78390E1D-7CF4-443E-8CB8-A20FBF5BA2D8}" srcOrd="1" destOrd="0" presId="urn:microsoft.com/office/officeart/2005/8/layout/list1"/>
    <dgm:cxn modelId="{803BFEEB-0759-4A90-B665-E23D5ECC2333}" srcId="{8806EF14-8BD1-4024-A118-5BE8A189F619}" destId="{615E4C7E-8592-4B55-8978-7BD772DFFF12}" srcOrd="3" destOrd="0" parTransId="{58B2D8CC-8B74-4D25-AF8C-B9C7C3A74BC5}" sibTransId="{91D474D3-16C7-4EA5-9160-F2D2B4ACCAD2}"/>
    <dgm:cxn modelId="{756AFA7D-121C-4260-83C4-74EC49944950}" type="presOf" srcId="{112D3F5D-DF07-4A8D-A282-B24B7476B1C2}" destId="{6C3907E3-3702-4772-AA85-2BADB600E843}" srcOrd="0" destOrd="0" presId="urn:microsoft.com/office/officeart/2005/8/layout/list1"/>
    <dgm:cxn modelId="{6F273112-1605-4B9B-9A55-0C56F6F70073}" srcId="{8806EF14-8BD1-4024-A118-5BE8A189F619}" destId="{4DFC7825-2119-4FB6-8376-A68B86591E57}" srcOrd="1" destOrd="0" parTransId="{2C0DAB1A-4E6D-4EF2-9466-B208F8342280}" sibTransId="{B0BDA4C7-D86D-4C2C-8AEF-617226044065}"/>
    <dgm:cxn modelId="{69E1A62D-DA3D-4315-B063-52192A4133F8}" type="presOf" srcId="{D78EA0B8-BB3D-496B-B223-CBF8CF1C3CFF}" destId="{340C99CF-2366-4147-ADFD-4A3409F576E5}" srcOrd="1" destOrd="0" presId="urn:microsoft.com/office/officeart/2005/8/layout/list1"/>
    <dgm:cxn modelId="{44638F97-7C54-4F4F-A3E1-B92D9A8EEEEA}" type="presOf" srcId="{D78EA0B8-BB3D-496B-B223-CBF8CF1C3CFF}" destId="{DC7CB35D-AE81-4504-B517-81A975DC60B2}" srcOrd="0" destOrd="0" presId="urn:microsoft.com/office/officeart/2005/8/layout/list1"/>
    <dgm:cxn modelId="{CFDF9199-5933-4153-BEE8-1575F1ABB694}" type="presOf" srcId="{4DFC7825-2119-4FB6-8376-A68B86591E57}" destId="{1B0360C5-D4C3-4FAE-8D9C-2B87F91A3A9B}" srcOrd="0" destOrd="0" presId="urn:microsoft.com/office/officeart/2005/8/layout/list1"/>
    <dgm:cxn modelId="{446FCDE3-17D8-462F-8B04-33D35C71C533}" srcId="{8806EF14-8BD1-4024-A118-5BE8A189F619}" destId="{112D3F5D-DF07-4A8D-A282-B24B7476B1C2}" srcOrd="2" destOrd="0" parTransId="{3690C30D-E5FA-48CC-934A-E69CA99788C3}" sibTransId="{B0570AFF-01C5-4870-9850-FEFE27091C2A}"/>
    <dgm:cxn modelId="{8D97D2CB-F104-4181-ACCF-90B25E789FDF}" type="presOf" srcId="{9CF5DA9D-91F6-4F8B-984B-34FA6DBE21BB}" destId="{41C66DE0-0D8A-4503-B57D-2DAD55C3F6EB}" srcOrd="1" destOrd="0" presId="urn:microsoft.com/office/officeart/2005/8/layout/list1"/>
    <dgm:cxn modelId="{3694FD04-58F7-4E86-91CF-366E43165E88}" srcId="{8806EF14-8BD1-4024-A118-5BE8A189F619}" destId="{D78EA0B8-BB3D-496B-B223-CBF8CF1C3CFF}" srcOrd="4" destOrd="0" parTransId="{4E8A235C-0702-4FC3-89BB-2FC4F17320D6}" sibTransId="{0A9F0169-ADD4-4001-B7B2-F16743F9884C}"/>
    <dgm:cxn modelId="{D3492894-E63A-41DE-9C50-F43E3F12B0CE}" type="presOf" srcId="{112D3F5D-DF07-4A8D-A282-B24B7476B1C2}" destId="{F865CEDF-6146-4D49-BE2F-E2596193BA49}" srcOrd="1" destOrd="0" presId="urn:microsoft.com/office/officeart/2005/8/layout/list1"/>
    <dgm:cxn modelId="{26E29D9B-40C0-4472-8123-3DE09FE45750}" srcId="{8806EF14-8BD1-4024-A118-5BE8A189F619}" destId="{9CF5DA9D-91F6-4F8B-984B-34FA6DBE21BB}" srcOrd="0" destOrd="0" parTransId="{046E3AB5-F4EB-4516-9A45-3C18FF85A5FB}" sibTransId="{1B11BE14-53D9-43BA-AE11-2537D921322A}"/>
    <dgm:cxn modelId="{0FBBC9DC-CD88-48D2-9B1D-7184F660EB4E}" type="presOf" srcId="{9CF5DA9D-91F6-4F8B-984B-34FA6DBE21BB}" destId="{4C69056D-386A-42D3-8CE3-D93C9385DF53}" srcOrd="0" destOrd="0" presId="urn:microsoft.com/office/officeart/2005/8/layout/list1"/>
    <dgm:cxn modelId="{B23E8E1D-40F7-4C91-93EA-631C4EF9B93C}" type="presParOf" srcId="{CAF8E444-08C4-4174-A130-2FCE1786ED9B}" destId="{5F3BDD10-5555-46BD-B011-3AB289291F8E}" srcOrd="0" destOrd="0" presId="urn:microsoft.com/office/officeart/2005/8/layout/list1"/>
    <dgm:cxn modelId="{0BD90BBB-1E2E-43D2-A830-CDFCFF696112}" type="presParOf" srcId="{5F3BDD10-5555-46BD-B011-3AB289291F8E}" destId="{4C69056D-386A-42D3-8CE3-D93C9385DF53}" srcOrd="0" destOrd="0" presId="urn:microsoft.com/office/officeart/2005/8/layout/list1"/>
    <dgm:cxn modelId="{403D1D7A-2D23-4B64-866A-8396F0FF0DA6}" type="presParOf" srcId="{5F3BDD10-5555-46BD-B011-3AB289291F8E}" destId="{41C66DE0-0D8A-4503-B57D-2DAD55C3F6EB}" srcOrd="1" destOrd="0" presId="urn:microsoft.com/office/officeart/2005/8/layout/list1"/>
    <dgm:cxn modelId="{AEDB60BB-B644-4844-AE9A-07F8749D4799}" type="presParOf" srcId="{CAF8E444-08C4-4174-A130-2FCE1786ED9B}" destId="{BC283A08-8957-46FE-9B08-096B61E8B419}" srcOrd="1" destOrd="0" presId="urn:microsoft.com/office/officeart/2005/8/layout/list1"/>
    <dgm:cxn modelId="{999D047B-E4BB-429F-BA32-0998E03FFE88}" type="presParOf" srcId="{CAF8E444-08C4-4174-A130-2FCE1786ED9B}" destId="{BC327C9C-2B19-4456-A736-4D42FA27B0F9}" srcOrd="2" destOrd="0" presId="urn:microsoft.com/office/officeart/2005/8/layout/list1"/>
    <dgm:cxn modelId="{4968F894-588C-434F-99A8-FF87FBD1FEC1}" type="presParOf" srcId="{CAF8E444-08C4-4174-A130-2FCE1786ED9B}" destId="{EFF401A0-6434-483D-9702-34EB16E44753}" srcOrd="3" destOrd="0" presId="urn:microsoft.com/office/officeart/2005/8/layout/list1"/>
    <dgm:cxn modelId="{AB5A502C-5839-4473-A28E-2D9D3A0B93C2}" type="presParOf" srcId="{CAF8E444-08C4-4174-A130-2FCE1786ED9B}" destId="{7C121A21-702C-430F-892D-AA18CD830E57}" srcOrd="4" destOrd="0" presId="urn:microsoft.com/office/officeart/2005/8/layout/list1"/>
    <dgm:cxn modelId="{AF38F9BF-BDC3-4609-8F76-CDA4195A72A9}" type="presParOf" srcId="{7C121A21-702C-430F-892D-AA18CD830E57}" destId="{1B0360C5-D4C3-4FAE-8D9C-2B87F91A3A9B}" srcOrd="0" destOrd="0" presId="urn:microsoft.com/office/officeart/2005/8/layout/list1"/>
    <dgm:cxn modelId="{D002C324-E8BC-40F5-BAF4-6A96BAA9EB8D}" type="presParOf" srcId="{7C121A21-702C-430F-892D-AA18CD830E57}" destId="{78390E1D-7CF4-443E-8CB8-A20FBF5BA2D8}" srcOrd="1" destOrd="0" presId="urn:microsoft.com/office/officeart/2005/8/layout/list1"/>
    <dgm:cxn modelId="{8A5CB1CC-D147-462E-825D-733820AF2BFD}" type="presParOf" srcId="{CAF8E444-08C4-4174-A130-2FCE1786ED9B}" destId="{F694F4A8-2B36-4418-9CA7-A62E4C1C00E5}" srcOrd="5" destOrd="0" presId="urn:microsoft.com/office/officeart/2005/8/layout/list1"/>
    <dgm:cxn modelId="{0632694B-F89D-4C7B-BE8C-77A78F4C2485}" type="presParOf" srcId="{CAF8E444-08C4-4174-A130-2FCE1786ED9B}" destId="{8039FF5E-6C51-4530-9B68-D76FA72596D3}" srcOrd="6" destOrd="0" presId="urn:microsoft.com/office/officeart/2005/8/layout/list1"/>
    <dgm:cxn modelId="{7E64D21A-2170-4C1D-ABFA-19C06BA4E77D}" type="presParOf" srcId="{CAF8E444-08C4-4174-A130-2FCE1786ED9B}" destId="{3885B478-2C83-4109-AC48-DAEBBC9E5756}" srcOrd="7" destOrd="0" presId="urn:microsoft.com/office/officeart/2005/8/layout/list1"/>
    <dgm:cxn modelId="{05FF6870-9118-423A-BF21-09D972D39246}" type="presParOf" srcId="{CAF8E444-08C4-4174-A130-2FCE1786ED9B}" destId="{97331D5B-5A5E-490B-A8D8-8728189F9494}" srcOrd="8" destOrd="0" presId="urn:microsoft.com/office/officeart/2005/8/layout/list1"/>
    <dgm:cxn modelId="{EC804F21-C05F-4332-B534-454F9CA61078}" type="presParOf" srcId="{97331D5B-5A5E-490B-A8D8-8728189F9494}" destId="{6C3907E3-3702-4772-AA85-2BADB600E843}" srcOrd="0" destOrd="0" presId="urn:microsoft.com/office/officeart/2005/8/layout/list1"/>
    <dgm:cxn modelId="{7945B9B4-3FE5-4F4D-97C4-F96EA516E065}" type="presParOf" srcId="{97331D5B-5A5E-490B-A8D8-8728189F9494}" destId="{F865CEDF-6146-4D49-BE2F-E2596193BA49}" srcOrd="1" destOrd="0" presId="urn:microsoft.com/office/officeart/2005/8/layout/list1"/>
    <dgm:cxn modelId="{07028C8F-0AE1-452E-AFF1-7EE699571ACD}" type="presParOf" srcId="{CAF8E444-08C4-4174-A130-2FCE1786ED9B}" destId="{866BBF24-C95C-42CA-9575-82447FDF0EAE}" srcOrd="9" destOrd="0" presId="urn:microsoft.com/office/officeart/2005/8/layout/list1"/>
    <dgm:cxn modelId="{C550CCC4-893D-4DC3-B03F-41A2D524CBA4}" type="presParOf" srcId="{CAF8E444-08C4-4174-A130-2FCE1786ED9B}" destId="{F75BE9C9-0C97-4C3B-B728-7CCD2E16370A}" srcOrd="10" destOrd="0" presId="urn:microsoft.com/office/officeart/2005/8/layout/list1"/>
    <dgm:cxn modelId="{A4EBCF85-D4D5-4FB8-9AE0-506D39CFA26E}" type="presParOf" srcId="{CAF8E444-08C4-4174-A130-2FCE1786ED9B}" destId="{0D0AE748-31ED-4D4A-9C8F-EF9F9397FC3C}" srcOrd="11" destOrd="0" presId="urn:microsoft.com/office/officeart/2005/8/layout/list1"/>
    <dgm:cxn modelId="{220598B5-15AF-4716-B115-311A22B5DC0A}" type="presParOf" srcId="{CAF8E444-08C4-4174-A130-2FCE1786ED9B}" destId="{4D894673-B14F-4551-9E26-A8AB6A1D65F4}" srcOrd="12" destOrd="0" presId="urn:microsoft.com/office/officeart/2005/8/layout/list1"/>
    <dgm:cxn modelId="{BF135B3F-F11A-4B97-B83B-A9F2FA732F0D}" type="presParOf" srcId="{4D894673-B14F-4551-9E26-A8AB6A1D65F4}" destId="{E2034643-3F45-41A7-A0D6-6E88EF8ED124}" srcOrd="0" destOrd="0" presId="urn:microsoft.com/office/officeart/2005/8/layout/list1"/>
    <dgm:cxn modelId="{C53C2533-180B-4E9A-B3B6-2DA5E4E299BB}" type="presParOf" srcId="{4D894673-B14F-4551-9E26-A8AB6A1D65F4}" destId="{C1269B55-7533-455F-A0A2-009B0F7BB6B6}" srcOrd="1" destOrd="0" presId="urn:microsoft.com/office/officeart/2005/8/layout/list1"/>
    <dgm:cxn modelId="{2F591C71-9131-499F-84DE-440BE9516128}" type="presParOf" srcId="{CAF8E444-08C4-4174-A130-2FCE1786ED9B}" destId="{A7566E3D-277D-45A7-9E54-559DE80AF24B}" srcOrd="13" destOrd="0" presId="urn:microsoft.com/office/officeart/2005/8/layout/list1"/>
    <dgm:cxn modelId="{AA260077-FA50-413D-8E31-208036E10E2B}" type="presParOf" srcId="{CAF8E444-08C4-4174-A130-2FCE1786ED9B}" destId="{A7794E9B-966F-4E54-8A86-CFDCE8AC74F1}" srcOrd="14" destOrd="0" presId="urn:microsoft.com/office/officeart/2005/8/layout/list1"/>
    <dgm:cxn modelId="{D14E9DF5-75E2-48C2-9BBF-89D78194764A}" type="presParOf" srcId="{CAF8E444-08C4-4174-A130-2FCE1786ED9B}" destId="{90C6B922-842D-4211-B45B-D60036ADFF67}" srcOrd="15" destOrd="0" presId="urn:microsoft.com/office/officeart/2005/8/layout/list1"/>
    <dgm:cxn modelId="{CCE2127B-77E4-4A24-97F6-DB7CBC5859E8}" type="presParOf" srcId="{CAF8E444-08C4-4174-A130-2FCE1786ED9B}" destId="{B12012CD-F5E1-4CDF-B2F1-CA4C0362D88C}" srcOrd="16" destOrd="0" presId="urn:microsoft.com/office/officeart/2005/8/layout/list1"/>
    <dgm:cxn modelId="{89D37800-9BAE-4813-93E7-F7DCDE562213}" type="presParOf" srcId="{B12012CD-F5E1-4CDF-B2F1-CA4C0362D88C}" destId="{DC7CB35D-AE81-4504-B517-81A975DC60B2}" srcOrd="0" destOrd="0" presId="urn:microsoft.com/office/officeart/2005/8/layout/list1"/>
    <dgm:cxn modelId="{BA4AA866-E03E-40EF-A296-602285ADB304}" type="presParOf" srcId="{B12012CD-F5E1-4CDF-B2F1-CA4C0362D88C}" destId="{340C99CF-2366-4147-ADFD-4A3409F576E5}" srcOrd="1" destOrd="0" presId="urn:microsoft.com/office/officeart/2005/8/layout/list1"/>
    <dgm:cxn modelId="{68E1F591-B3E0-4C36-98F7-B7133C2FB7A8}" type="presParOf" srcId="{CAF8E444-08C4-4174-A130-2FCE1786ED9B}" destId="{47B1C9B9-4487-4857-9C1B-4B7501943571}" srcOrd="17" destOrd="0" presId="urn:microsoft.com/office/officeart/2005/8/layout/list1"/>
    <dgm:cxn modelId="{B5B8C68F-2248-4CD6-99A1-97F45B7A2B38}" type="presParOf" srcId="{CAF8E444-08C4-4174-A130-2FCE1786ED9B}" destId="{2C340631-3D0B-4A40-80D8-EFFE39A9E36F}" srcOrd="18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6F5D3C-B306-429E-8E83-8A5C230A0171}">
      <dgm:prSet custT="1"/>
      <dgm:spPr/>
      <dgm:t>
        <a:bodyPr/>
        <a:lstStyle/>
        <a:p>
          <a:r>
            <a:rPr lang="ru-RU" sz="1800" b="0" smtClean="0"/>
            <a:t>Организована Школа молодого педагога (ШПМ), виртуальный методический кабинет «Сервер педагога», а также реорганизована система наставничества.</a:t>
          </a:r>
          <a:endParaRPr lang="ru-RU" sz="1800" b="1"/>
        </a:p>
      </dgm:t>
    </dgm:pt>
    <dgm:pt modelId="{CE9CA787-85BE-468E-A6EE-E3A227C72D28}" type="parTrans" cxnId="{BED6088B-1190-4DBD-B38D-9A22B33EA8E3}">
      <dgm:prSet/>
      <dgm:spPr/>
      <dgm:t>
        <a:bodyPr/>
        <a:lstStyle/>
        <a:p>
          <a:endParaRPr lang="ru-RU" sz="1800"/>
        </a:p>
      </dgm:t>
    </dgm:pt>
    <dgm:pt modelId="{B690CE56-15E1-4A00-92A1-D0624BEBF64F}" type="sibTrans" cxnId="{BED6088B-1190-4DBD-B38D-9A22B33EA8E3}">
      <dgm:prSet/>
      <dgm:spPr/>
      <dgm:t>
        <a:bodyPr/>
        <a:lstStyle/>
        <a:p>
          <a:endParaRPr lang="ru-RU" sz="1800"/>
        </a:p>
      </dgm:t>
    </dgm:pt>
    <dgm:pt modelId="{22083856-F9E2-4EB0-BDA1-EC7B0531451B}">
      <dgm:prSet custT="1"/>
      <dgm:spPr/>
      <dgm:t>
        <a:bodyPr/>
        <a:lstStyle/>
        <a:p>
          <a:r>
            <a:rPr lang="ru-RU" sz="1800" b="0" dirty="0" smtClean="0"/>
            <a:t>Сотрудничество с семьей обучающихся выстроены на основе взаимного интереса. Школа родителей.</a:t>
          </a:r>
          <a:endParaRPr lang="ru-RU" sz="1800" b="1" dirty="0"/>
        </a:p>
      </dgm:t>
    </dgm:pt>
    <dgm:pt modelId="{5B4B8859-CC8E-4E6E-9FF9-940DF11DE4E2}" type="parTrans" cxnId="{2C88E389-F19B-46C4-871F-00739254A771}">
      <dgm:prSet/>
      <dgm:spPr/>
      <dgm:t>
        <a:bodyPr/>
        <a:lstStyle/>
        <a:p>
          <a:endParaRPr lang="ru-RU" sz="1800"/>
        </a:p>
      </dgm:t>
    </dgm:pt>
    <dgm:pt modelId="{58E83B52-48B6-4E9C-96DD-E660137D9CD8}" type="sibTrans" cxnId="{2C88E389-F19B-46C4-871F-00739254A771}">
      <dgm:prSet/>
      <dgm:spPr/>
      <dgm:t>
        <a:bodyPr/>
        <a:lstStyle/>
        <a:p>
          <a:endParaRPr lang="ru-RU" sz="1800"/>
        </a:p>
      </dgm:t>
    </dgm:pt>
    <dgm:pt modelId="{775A50E1-21D3-462F-B441-BBEBCF059518}">
      <dgm:prSet custT="1"/>
      <dgm:spPr/>
      <dgm:t>
        <a:bodyPr/>
        <a:lstStyle/>
        <a:p>
          <a:r>
            <a:rPr lang="ru-RU" sz="1800" b="0" dirty="0" smtClean="0"/>
            <a:t>Активные внешние связи, привлечение заинтересованных социальных а также на выстраивание системы сетевого взаимодействия по дополнительному образованию детей.</a:t>
          </a:r>
          <a:endParaRPr lang="ru-RU" sz="1800" b="1" dirty="0"/>
        </a:p>
      </dgm:t>
    </dgm:pt>
    <dgm:pt modelId="{2DAB43D0-BBF3-47EF-BD69-FABF2D254979}" type="parTrans" cxnId="{9275688D-2233-4C9C-AA60-D57BB63810BA}">
      <dgm:prSet/>
      <dgm:spPr/>
      <dgm:t>
        <a:bodyPr/>
        <a:lstStyle/>
        <a:p>
          <a:endParaRPr lang="ru-RU" sz="1800"/>
        </a:p>
      </dgm:t>
    </dgm:pt>
    <dgm:pt modelId="{73A5904B-8D62-40DB-A595-CFF03AE7BFAB}" type="sibTrans" cxnId="{9275688D-2233-4C9C-AA60-D57BB63810BA}">
      <dgm:prSet/>
      <dgm:spPr/>
      <dgm:t>
        <a:bodyPr/>
        <a:lstStyle/>
        <a:p>
          <a:endParaRPr lang="ru-RU" sz="1800"/>
        </a:p>
      </dgm:t>
    </dgm:pt>
    <dgm:pt modelId="{E69EF511-51C5-4B12-A10B-F921375D43AF}">
      <dgm:prSet custT="1"/>
      <dgm:spPr/>
      <dgm:t>
        <a:bodyPr/>
        <a:lstStyle/>
        <a:p>
          <a:r>
            <a:rPr lang="ru-RU" sz="1800" b="0" dirty="0" smtClean="0"/>
            <a:t>Распространяется накопленный опыт по формированию ЛРОС.</a:t>
          </a:r>
          <a:endParaRPr lang="ru-RU" sz="1800" b="1" dirty="0"/>
        </a:p>
      </dgm:t>
    </dgm:pt>
    <dgm:pt modelId="{FFDAB9FA-2DA3-4CE4-9F38-11FFEEE927E3}" type="parTrans" cxnId="{A17A1A98-170A-4DB3-8D79-9A848A6198D7}">
      <dgm:prSet/>
      <dgm:spPr/>
      <dgm:t>
        <a:bodyPr/>
        <a:lstStyle/>
        <a:p>
          <a:endParaRPr lang="ru-RU" sz="1800"/>
        </a:p>
      </dgm:t>
    </dgm:pt>
    <dgm:pt modelId="{042458D7-911B-4AC8-B835-239DA353B32F}" type="sibTrans" cxnId="{A17A1A98-170A-4DB3-8D79-9A848A6198D7}">
      <dgm:prSet/>
      <dgm:spPr/>
      <dgm:t>
        <a:bodyPr/>
        <a:lstStyle/>
        <a:p>
          <a:endParaRPr lang="ru-RU" sz="1800"/>
        </a:p>
      </dgm:t>
    </dgm:pt>
    <dgm:pt modelId="{A3D2F4A6-D00E-4DF2-BE2F-79942694633B}">
      <dgm:prSet custT="1"/>
      <dgm:spPr/>
      <dgm:t>
        <a:bodyPr/>
        <a:lstStyle/>
        <a:p>
          <a:r>
            <a:rPr lang="ru-RU" sz="1800" b="0" dirty="0" smtClean="0"/>
            <a:t>Расписание занятий (ООД) в группах старшего дошкольного возраста основывается на реализации принципов свободного выбора и творческого раскрепощения детей.</a:t>
          </a:r>
          <a:endParaRPr lang="ru-RU" sz="1800" b="1" dirty="0"/>
        </a:p>
      </dgm:t>
    </dgm:pt>
    <dgm:pt modelId="{FFF0F891-F002-415D-B22F-73F80EC2E724}" type="parTrans" cxnId="{ACDDE441-E522-4C00-8D95-1A6C410ACA0C}">
      <dgm:prSet/>
      <dgm:spPr/>
      <dgm:t>
        <a:bodyPr/>
        <a:lstStyle/>
        <a:p>
          <a:endParaRPr lang="ru-RU" sz="1800"/>
        </a:p>
      </dgm:t>
    </dgm:pt>
    <dgm:pt modelId="{D1AE77ED-5DFF-4662-A359-DF51E3C817F7}" type="sibTrans" cxnId="{ACDDE441-E522-4C00-8D95-1A6C410ACA0C}">
      <dgm:prSet/>
      <dgm:spPr/>
      <dgm:t>
        <a:bodyPr/>
        <a:lstStyle/>
        <a:p>
          <a:endParaRPr lang="ru-RU" sz="1800"/>
        </a:p>
      </dgm:t>
    </dgm:pt>
    <dgm:pt modelId="{CAF8E444-08C4-4174-A130-2FCE1786ED9B}" type="pres">
      <dgm:prSet presAssocID="{8806EF14-8BD1-4024-A118-5BE8A189F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12C19C-01AF-41EC-89FC-F7ABB033F0D1}" type="pres">
      <dgm:prSet presAssocID="{296F5D3C-B306-429E-8E83-8A5C230A0171}" presName="parentLin" presStyleCnt="0"/>
      <dgm:spPr/>
    </dgm:pt>
    <dgm:pt modelId="{46C68A33-D642-40FD-8B5C-20555820C89A}" type="pres">
      <dgm:prSet presAssocID="{296F5D3C-B306-429E-8E83-8A5C230A017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99D26EA-4D3C-46D1-8BDC-E254DC0AE554}" type="pres">
      <dgm:prSet presAssocID="{296F5D3C-B306-429E-8E83-8A5C230A0171}" presName="parentText" presStyleLbl="node1" presStyleIdx="0" presStyleCnt="5" custScaleX="135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A3F70-A17F-47AE-A1FA-DD6C81C621E9}" type="pres">
      <dgm:prSet presAssocID="{296F5D3C-B306-429E-8E83-8A5C230A0171}" presName="negativeSpace" presStyleCnt="0"/>
      <dgm:spPr/>
    </dgm:pt>
    <dgm:pt modelId="{35FC9094-FFFD-48C6-96D0-8922904F94FF}" type="pres">
      <dgm:prSet presAssocID="{296F5D3C-B306-429E-8E83-8A5C230A0171}" presName="childText" presStyleLbl="conFgAcc1" presStyleIdx="0" presStyleCnt="5">
        <dgm:presLayoutVars>
          <dgm:bulletEnabled val="1"/>
        </dgm:presLayoutVars>
      </dgm:prSet>
      <dgm:spPr/>
    </dgm:pt>
    <dgm:pt modelId="{DC6926D9-5CB2-4EC7-ABAA-ED00F77D10A7}" type="pres">
      <dgm:prSet presAssocID="{B690CE56-15E1-4A00-92A1-D0624BEBF64F}" presName="spaceBetweenRectangles" presStyleCnt="0"/>
      <dgm:spPr/>
    </dgm:pt>
    <dgm:pt modelId="{538CFA83-CA95-4028-AF73-45F0AE6A7683}" type="pres">
      <dgm:prSet presAssocID="{22083856-F9E2-4EB0-BDA1-EC7B0531451B}" presName="parentLin" presStyleCnt="0"/>
      <dgm:spPr/>
    </dgm:pt>
    <dgm:pt modelId="{FD16A2BB-3A65-4668-A292-F834F6BA4649}" type="pres">
      <dgm:prSet presAssocID="{22083856-F9E2-4EB0-BDA1-EC7B0531451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21585C2-20DC-4ED4-A32A-C7AFE9020E7A}" type="pres">
      <dgm:prSet presAssocID="{22083856-F9E2-4EB0-BDA1-EC7B0531451B}" presName="parentText" presStyleLbl="node1" presStyleIdx="1" presStyleCnt="5" custScaleX="141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02A6B-C9B5-4A5D-B148-46D9FFF65F60}" type="pres">
      <dgm:prSet presAssocID="{22083856-F9E2-4EB0-BDA1-EC7B0531451B}" presName="negativeSpace" presStyleCnt="0"/>
      <dgm:spPr/>
    </dgm:pt>
    <dgm:pt modelId="{B5D6AF1B-9FDA-42BC-96D7-9E802B10B4A7}" type="pres">
      <dgm:prSet presAssocID="{22083856-F9E2-4EB0-BDA1-EC7B0531451B}" presName="childText" presStyleLbl="conFgAcc1" presStyleIdx="1" presStyleCnt="5">
        <dgm:presLayoutVars>
          <dgm:bulletEnabled val="1"/>
        </dgm:presLayoutVars>
      </dgm:prSet>
      <dgm:spPr/>
    </dgm:pt>
    <dgm:pt modelId="{13A6CFC5-AA81-418E-92B7-1C998FBB50D0}" type="pres">
      <dgm:prSet presAssocID="{58E83B52-48B6-4E9C-96DD-E660137D9CD8}" presName="spaceBetweenRectangles" presStyleCnt="0"/>
      <dgm:spPr/>
    </dgm:pt>
    <dgm:pt modelId="{E41F0776-7BB2-4199-9A76-B7EFE54DAE9C}" type="pres">
      <dgm:prSet presAssocID="{775A50E1-21D3-462F-B441-BBEBCF059518}" presName="parentLin" presStyleCnt="0"/>
      <dgm:spPr/>
    </dgm:pt>
    <dgm:pt modelId="{02D45EF0-E42C-48B7-B748-E4532A725DEB}" type="pres">
      <dgm:prSet presAssocID="{775A50E1-21D3-462F-B441-BBEBCF05951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A603C3A-85BB-4F25-883F-11F4F082B357}" type="pres">
      <dgm:prSet presAssocID="{775A50E1-21D3-462F-B441-BBEBCF059518}" presName="parentText" presStyleLbl="node1" presStyleIdx="2" presStyleCnt="5" custScaleX="137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B5A5E-58E3-4356-AB24-1C556DC83C3D}" type="pres">
      <dgm:prSet presAssocID="{775A50E1-21D3-462F-B441-BBEBCF059518}" presName="negativeSpace" presStyleCnt="0"/>
      <dgm:spPr/>
    </dgm:pt>
    <dgm:pt modelId="{8A02CF22-A75D-4EA6-BDC7-421D74C0DB09}" type="pres">
      <dgm:prSet presAssocID="{775A50E1-21D3-462F-B441-BBEBCF059518}" presName="childText" presStyleLbl="conFgAcc1" presStyleIdx="2" presStyleCnt="5">
        <dgm:presLayoutVars>
          <dgm:bulletEnabled val="1"/>
        </dgm:presLayoutVars>
      </dgm:prSet>
      <dgm:spPr/>
    </dgm:pt>
    <dgm:pt modelId="{99FAA7D7-8094-4B46-ABC2-1E3492D53B27}" type="pres">
      <dgm:prSet presAssocID="{73A5904B-8D62-40DB-A595-CFF03AE7BFAB}" presName="spaceBetweenRectangles" presStyleCnt="0"/>
      <dgm:spPr/>
    </dgm:pt>
    <dgm:pt modelId="{0429F374-3B19-47DA-A184-8A2DB453A232}" type="pres">
      <dgm:prSet presAssocID="{E69EF511-51C5-4B12-A10B-F921375D43AF}" presName="parentLin" presStyleCnt="0"/>
      <dgm:spPr/>
    </dgm:pt>
    <dgm:pt modelId="{CF18017C-A8F8-42DD-B400-6D033B409EF7}" type="pres">
      <dgm:prSet presAssocID="{E69EF511-51C5-4B12-A10B-F921375D43A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7A15ADE-7678-40D6-A70A-B8864D784A08}" type="pres">
      <dgm:prSet presAssocID="{E69EF511-51C5-4B12-A10B-F921375D43AF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AE5A3-C87A-4C4F-AEA1-728F94A8E579}" type="pres">
      <dgm:prSet presAssocID="{E69EF511-51C5-4B12-A10B-F921375D43AF}" presName="negativeSpace" presStyleCnt="0"/>
      <dgm:spPr/>
    </dgm:pt>
    <dgm:pt modelId="{0B9578CA-9D95-4FEF-8254-A730B49F291E}" type="pres">
      <dgm:prSet presAssocID="{E69EF511-51C5-4B12-A10B-F921375D43AF}" presName="childText" presStyleLbl="conFgAcc1" presStyleIdx="3" presStyleCnt="5">
        <dgm:presLayoutVars>
          <dgm:bulletEnabled val="1"/>
        </dgm:presLayoutVars>
      </dgm:prSet>
      <dgm:spPr/>
    </dgm:pt>
    <dgm:pt modelId="{768C8AAF-C115-4BCF-9E63-8EE8132A42E6}" type="pres">
      <dgm:prSet presAssocID="{042458D7-911B-4AC8-B835-239DA353B32F}" presName="spaceBetweenRectangles" presStyleCnt="0"/>
      <dgm:spPr/>
    </dgm:pt>
    <dgm:pt modelId="{8906878F-8B91-45DB-AF63-E11ECA2B80D7}" type="pres">
      <dgm:prSet presAssocID="{A3D2F4A6-D00E-4DF2-BE2F-79942694633B}" presName="parentLin" presStyleCnt="0"/>
      <dgm:spPr/>
    </dgm:pt>
    <dgm:pt modelId="{BBBBD1E6-8C4F-437C-8DCF-B58BB8D91828}" type="pres">
      <dgm:prSet presAssocID="{A3D2F4A6-D00E-4DF2-BE2F-79942694633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7E0526A-F91E-493D-B18B-5A4B89930D73}" type="pres">
      <dgm:prSet presAssocID="{A3D2F4A6-D00E-4DF2-BE2F-79942694633B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9E6AA-37AB-4E46-914C-C7B5FD285250}" type="pres">
      <dgm:prSet presAssocID="{A3D2F4A6-D00E-4DF2-BE2F-79942694633B}" presName="negativeSpace" presStyleCnt="0"/>
      <dgm:spPr/>
    </dgm:pt>
    <dgm:pt modelId="{37D4ADE0-4DC3-4225-999D-8CCC586351B5}" type="pres">
      <dgm:prSet presAssocID="{A3D2F4A6-D00E-4DF2-BE2F-79942694633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FEBA0B-19FF-4E93-9829-9F7E8086B375}" type="presOf" srcId="{E69EF511-51C5-4B12-A10B-F921375D43AF}" destId="{B7A15ADE-7678-40D6-A70A-B8864D784A08}" srcOrd="1" destOrd="0" presId="urn:microsoft.com/office/officeart/2005/8/layout/list1"/>
    <dgm:cxn modelId="{3C48D546-C26C-4C7F-BA38-369949A1D8DD}" type="presOf" srcId="{775A50E1-21D3-462F-B441-BBEBCF059518}" destId="{02D45EF0-E42C-48B7-B748-E4532A725DEB}" srcOrd="0" destOrd="0" presId="urn:microsoft.com/office/officeart/2005/8/layout/list1"/>
    <dgm:cxn modelId="{899B97DE-4458-435C-A98A-00CC728C0305}" type="presOf" srcId="{8806EF14-8BD1-4024-A118-5BE8A189F619}" destId="{CAF8E444-08C4-4174-A130-2FCE1786ED9B}" srcOrd="0" destOrd="0" presId="urn:microsoft.com/office/officeart/2005/8/layout/list1"/>
    <dgm:cxn modelId="{BED6088B-1190-4DBD-B38D-9A22B33EA8E3}" srcId="{8806EF14-8BD1-4024-A118-5BE8A189F619}" destId="{296F5D3C-B306-429E-8E83-8A5C230A0171}" srcOrd="0" destOrd="0" parTransId="{CE9CA787-85BE-468E-A6EE-E3A227C72D28}" sibTransId="{B690CE56-15E1-4A00-92A1-D0624BEBF64F}"/>
    <dgm:cxn modelId="{2C88E389-F19B-46C4-871F-00739254A771}" srcId="{8806EF14-8BD1-4024-A118-5BE8A189F619}" destId="{22083856-F9E2-4EB0-BDA1-EC7B0531451B}" srcOrd="1" destOrd="0" parTransId="{5B4B8859-CC8E-4E6E-9FF9-940DF11DE4E2}" sibTransId="{58E83B52-48B6-4E9C-96DD-E660137D9CD8}"/>
    <dgm:cxn modelId="{30485CE3-2921-490E-A763-9E073C41CC92}" type="presOf" srcId="{775A50E1-21D3-462F-B441-BBEBCF059518}" destId="{4A603C3A-85BB-4F25-883F-11F4F082B357}" srcOrd="1" destOrd="0" presId="urn:microsoft.com/office/officeart/2005/8/layout/list1"/>
    <dgm:cxn modelId="{9275688D-2233-4C9C-AA60-D57BB63810BA}" srcId="{8806EF14-8BD1-4024-A118-5BE8A189F619}" destId="{775A50E1-21D3-462F-B441-BBEBCF059518}" srcOrd="2" destOrd="0" parTransId="{2DAB43D0-BBF3-47EF-BD69-FABF2D254979}" sibTransId="{73A5904B-8D62-40DB-A595-CFF03AE7BFAB}"/>
    <dgm:cxn modelId="{83A5D86F-CD01-47F2-8884-919BB166A79D}" type="presOf" srcId="{A3D2F4A6-D00E-4DF2-BE2F-79942694633B}" destId="{BBBBD1E6-8C4F-437C-8DCF-B58BB8D91828}" srcOrd="0" destOrd="0" presId="urn:microsoft.com/office/officeart/2005/8/layout/list1"/>
    <dgm:cxn modelId="{6172FCC2-67C3-497F-A9EA-9B6F25A56367}" type="presOf" srcId="{22083856-F9E2-4EB0-BDA1-EC7B0531451B}" destId="{FD16A2BB-3A65-4668-A292-F834F6BA4649}" srcOrd="0" destOrd="0" presId="urn:microsoft.com/office/officeart/2005/8/layout/list1"/>
    <dgm:cxn modelId="{B6F1D953-F592-43D6-8AE4-EA2DB4128EB6}" type="presOf" srcId="{22083856-F9E2-4EB0-BDA1-EC7B0531451B}" destId="{921585C2-20DC-4ED4-A32A-C7AFE9020E7A}" srcOrd="1" destOrd="0" presId="urn:microsoft.com/office/officeart/2005/8/layout/list1"/>
    <dgm:cxn modelId="{C754AE8B-9FB6-41A3-BDF6-A46B5505DDEB}" type="presOf" srcId="{A3D2F4A6-D00E-4DF2-BE2F-79942694633B}" destId="{F7E0526A-F91E-493D-B18B-5A4B89930D73}" srcOrd="1" destOrd="0" presId="urn:microsoft.com/office/officeart/2005/8/layout/list1"/>
    <dgm:cxn modelId="{A17A1A98-170A-4DB3-8D79-9A848A6198D7}" srcId="{8806EF14-8BD1-4024-A118-5BE8A189F619}" destId="{E69EF511-51C5-4B12-A10B-F921375D43AF}" srcOrd="3" destOrd="0" parTransId="{FFDAB9FA-2DA3-4CE4-9F38-11FFEEE927E3}" sibTransId="{042458D7-911B-4AC8-B835-239DA353B32F}"/>
    <dgm:cxn modelId="{8362C70A-28B2-4F27-B1EA-1044B2484DF6}" type="presOf" srcId="{296F5D3C-B306-429E-8E83-8A5C230A0171}" destId="{46C68A33-D642-40FD-8B5C-20555820C89A}" srcOrd="0" destOrd="0" presId="urn:microsoft.com/office/officeart/2005/8/layout/list1"/>
    <dgm:cxn modelId="{ACDDE441-E522-4C00-8D95-1A6C410ACA0C}" srcId="{8806EF14-8BD1-4024-A118-5BE8A189F619}" destId="{A3D2F4A6-D00E-4DF2-BE2F-79942694633B}" srcOrd="4" destOrd="0" parTransId="{FFF0F891-F002-415D-B22F-73F80EC2E724}" sibTransId="{D1AE77ED-5DFF-4662-A359-DF51E3C817F7}"/>
    <dgm:cxn modelId="{6B9154FC-E99D-4E1D-850C-7938674A0D65}" type="presOf" srcId="{296F5D3C-B306-429E-8E83-8A5C230A0171}" destId="{D99D26EA-4D3C-46D1-8BDC-E254DC0AE554}" srcOrd="1" destOrd="0" presId="urn:microsoft.com/office/officeart/2005/8/layout/list1"/>
    <dgm:cxn modelId="{2647AD99-6B31-4F12-A22E-1DDAEDF08DED}" type="presOf" srcId="{E69EF511-51C5-4B12-A10B-F921375D43AF}" destId="{CF18017C-A8F8-42DD-B400-6D033B409EF7}" srcOrd="0" destOrd="0" presId="urn:microsoft.com/office/officeart/2005/8/layout/list1"/>
    <dgm:cxn modelId="{51672465-38D8-42D4-AB2B-388E0F24E381}" type="presParOf" srcId="{CAF8E444-08C4-4174-A130-2FCE1786ED9B}" destId="{E712C19C-01AF-41EC-89FC-F7ABB033F0D1}" srcOrd="0" destOrd="0" presId="urn:microsoft.com/office/officeart/2005/8/layout/list1"/>
    <dgm:cxn modelId="{894DA9D4-6BE9-4513-A2DC-575688091ED6}" type="presParOf" srcId="{E712C19C-01AF-41EC-89FC-F7ABB033F0D1}" destId="{46C68A33-D642-40FD-8B5C-20555820C89A}" srcOrd="0" destOrd="0" presId="urn:microsoft.com/office/officeart/2005/8/layout/list1"/>
    <dgm:cxn modelId="{D93A560A-20CB-4BCA-A256-D3CCD14923CA}" type="presParOf" srcId="{E712C19C-01AF-41EC-89FC-F7ABB033F0D1}" destId="{D99D26EA-4D3C-46D1-8BDC-E254DC0AE554}" srcOrd="1" destOrd="0" presId="urn:microsoft.com/office/officeart/2005/8/layout/list1"/>
    <dgm:cxn modelId="{251EA9C5-F53F-4C8D-89C4-D93C621EB26E}" type="presParOf" srcId="{CAF8E444-08C4-4174-A130-2FCE1786ED9B}" destId="{F4BA3F70-A17F-47AE-A1FA-DD6C81C621E9}" srcOrd="1" destOrd="0" presId="urn:microsoft.com/office/officeart/2005/8/layout/list1"/>
    <dgm:cxn modelId="{70C77BA8-704E-449A-BF0A-2176F455F087}" type="presParOf" srcId="{CAF8E444-08C4-4174-A130-2FCE1786ED9B}" destId="{35FC9094-FFFD-48C6-96D0-8922904F94FF}" srcOrd="2" destOrd="0" presId="urn:microsoft.com/office/officeart/2005/8/layout/list1"/>
    <dgm:cxn modelId="{34C932D2-8836-461B-B7AA-3DB0078149EC}" type="presParOf" srcId="{CAF8E444-08C4-4174-A130-2FCE1786ED9B}" destId="{DC6926D9-5CB2-4EC7-ABAA-ED00F77D10A7}" srcOrd="3" destOrd="0" presId="urn:microsoft.com/office/officeart/2005/8/layout/list1"/>
    <dgm:cxn modelId="{A4D59DEE-8E44-4A0E-8624-65C83E5CF492}" type="presParOf" srcId="{CAF8E444-08C4-4174-A130-2FCE1786ED9B}" destId="{538CFA83-CA95-4028-AF73-45F0AE6A7683}" srcOrd="4" destOrd="0" presId="urn:microsoft.com/office/officeart/2005/8/layout/list1"/>
    <dgm:cxn modelId="{3096A401-E4B3-4834-BD40-A290370FD704}" type="presParOf" srcId="{538CFA83-CA95-4028-AF73-45F0AE6A7683}" destId="{FD16A2BB-3A65-4668-A292-F834F6BA4649}" srcOrd="0" destOrd="0" presId="urn:microsoft.com/office/officeart/2005/8/layout/list1"/>
    <dgm:cxn modelId="{A3B532FE-BC07-4003-95CA-7FB65ECE42D6}" type="presParOf" srcId="{538CFA83-CA95-4028-AF73-45F0AE6A7683}" destId="{921585C2-20DC-4ED4-A32A-C7AFE9020E7A}" srcOrd="1" destOrd="0" presId="urn:microsoft.com/office/officeart/2005/8/layout/list1"/>
    <dgm:cxn modelId="{8E026019-B2D8-428C-A532-1E71BCF6B5EE}" type="presParOf" srcId="{CAF8E444-08C4-4174-A130-2FCE1786ED9B}" destId="{73502A6B-C9B5-4A5D-B148-46D9FFF65F60}" srcOrd="5" destOrd="0" presId="urn:microsoft.com/office/officeart/2005/8/layout/list1"/>
    <dgm:cxn modelId="{BD34B894-9046-4901-B0DA-2F63039D743A}" type="presParOf" srcId="{CAF8E444-08C4-4174-A130-2FCE1786ED9B}" destId="{B5D6AF1B-9FDA-42BC-96D7-9E802B10B4A7}" srcOrd="6" destOrd="0" presId="urn:microsoft.com/office/officeart/2005/8/layout/list1"/>
    <dgm:cxn modelId="{C8440429-581B-4787-BA8A-62D036EF4BDD}" type="presParOf" srcId="{CAF8E444-08C4-4174-A130-2FCE1786ED9B}" destId="{13A6CFC5-AA81-418E-92B7-1C998FBB50D0}" srcOrd="7" destOrd="0" presId="urn:microsoft.com/office/officeart/2005/8/layout/list1"/>
    <dgm:cxn modelId="{6686F0DA-E076-47C3-B2FC-28194DE83A99}" type="presParOf" srcId="{CAF8E444-08C4-4174-A130-2FCE1786ED9B}" destId="{E41F0776-7BB2-4199-9A76-B7EFE54DAE9C}" srcOrd="8" destOrd="0" presId="urn:microsoft.com/office/officeart/2005/8/layout/list1"/>
    <dgm:cxn modelId="{CF908CF6-71B6-4050-A04F-1F2F894DBACF}" type="presParOf" srcId="{E41F0776-7BB2-4199-9A76-B7EFE54DAE9C}" destId="{02D45EF0-E42C-48B7-B748-E4532A725DEB}" srcOrd="0" destOrd="0" presId="urn:microsoft.com/office/officeart/2005/8/layout/list1"/>
    <dgm:cxn modelId="{BEB38889-3F53-4922-AB14-C7D2294D583F}" type="presParOf" srcId="{E41F0776-7BB2-4199-9A76-B7EFE54DAE9C}" destId="{4A603C3A-85BB-4F25-883F-11F4F082B357}" srcOrd="1" destOrd="0" presId="urn:microsoft.com/office/officeart/2005/8/layout/list1"/>
    <dgm:cxn modelId="{1CE32DE1-C086-44FC-92BE-AF781C07C239}" type="presParOf" srcId="{CAF8E444-08C4-4174-A130-2FCE1786ED9B}" destId="{C90B5A5E-58E3-4356-AB24-1C556DC83C3D}" srcOrd="9" destOrd="0" presId="urn:microsoft.com/office/officeart/2005/8/layout/list1"/>
    <dgm:cxn modelId="{D3129FD2-A7D2-46EE-9670-584270C2F2A3}" type="presParOf" srcId="{CAF8E444-08C4-4174-A130-2FCE1786ED9B}" destId="{8A02CF22-A75D-4EA6-BDC7-421D74C0DB09}" srcOrd="10" destOrd="0" presId="urn:microsoft.com/office/officeart/2005/8/layout/list1"/>
    <dgm:cxn modelId="{25EB187A-9621-4A29-A47B-5592DC280A26}" type="presParOf" srcId="{CAF8E444-08C4-4174-A130-2FCE1786ED9B}" destId="{99FAA7D7-8094-4B46-ABC2-1E3492D53B27}" srcOrd="11" destOrd="0" presId="urn:microsoft.com/office/officeart/2005/8/layout/list1"/>
    <dgm:cxn modelId="{7F51A28B-7D91-499E-860A-F5A826BD8D54}" type="presParOf" srcId="{CAF8E444-08C4-4174-A130-2FCE1786ED9B}" destId="{0429F374-3B19-47DA-A184-8A2DB453A232}" srcOrd="12" destOrd="0" presId="urn:microsoft.com/office/officeart/2005/8/layout/list1"/>
    <dgm:cxn modelId="{F0F126A2-43D9-4772-BE63-3BD4D2B454C5}" type="presParOf" srcId="{0429F374-3B19-47DA-A184-8A2DB453A232}" destId="{CF18017C-A8F8-42DD-B400-6D033B409EF7}" srcOrd="0" destOrd="0" presId="urn:microsoft.com/office/officeart/2005/8/layout/list1"/>
    <dgm:cxn modelId="{9BFBC417-5941-4B59-A9AB-EE734F7B3BB8}" type="presParOf" srcId="{0429F374-3B19-47DA-A184-8A2DB453A232}" destId="{B7A15ADE-7678-40D6-A70A-B8864D784A08}" srcOrd="1" destOrd="0" presId="urn:microsoft.com/office/officeart/2005/8/layout/list1"/>
    <dgm:cxn modelId="{78A789FE-DC2D-4DD7-A512-714CDEA20BA2}" type="presParOf" srcId="{CAF8E444-08C4-4174-A130-2FCE1786ED9B}" destId="{98FAE5A3-C87A-4C4F-AEA1-728F94A8E579}" srcOrd="13" destOrd="0" presId="urn:microsoft.com/office/officeart/2005/8/layout/list1"/>
    <dgm:cxn modelId="{80A93C0F-C677-4694-BC5F-98E41E3E1AD7}" type="presParOf" srcId="{CAF8E444-08C4-4174-A130-2FCE1786ED9B}" destId="{0B9578CA-9D95-4FEF-8254-A730B49F291E}" srcOrd="14" destOrd="0" presId="urn:microsoft.com/office/officeart/2005/8/layout/list1"/>
    <dgm:cxn modelId="{2BACC0E0-C9CB-4162-B973-C4AD19E5F76C}" type="presParOf" srcId="{CAF8E444-08C4-4174-A130-2FCE1786ED9B}" destId="{768C8AAF-C115-4BCF-9E63-8EE8132A42E6}" srcOrd="15" destOrd="0" presId="urn:microsoft.com/office/officeart/2005/8/layout/list1"/>
    <dgm:cxn modelId="{A77DF114-3C88-4AFD-BE46-66FC6BE8EDA4}" type="presParOf" srcId="{CAF8E444-08C4-4174-A130-2FCE1786ED9B}" destId="{8906878F-8B91-45DB-AF63-E11ECA2B80D7}" srcOrd="16" destOrd="0" presId="urn:microsoft.com/office/officeart/2005/8/layout/list1"/>
    <dgm:cxn modelId="{A580EAE3-0728-4B5E-9662-358019C16242}" type="presParOf" srcId="{8906878F-8B91-45DB-AF63-E11ECA2B80D7}" destId="{BBBBD1E6-8C4F-437C-8DCF-B58BB8D91828}" srcOrd="0" destOrd="0" presId="urn:microsoft.com/office/officeart/2005/8/layout/list1"/>
    <dgm:cxn modelId="{103E29F4-C02F-4F39-84C5-5865687A2697}" type="presParOf" srcId="{8906878F-8B91-45DB-AF63-E11ECA2B80D7}" destId="{F7E0526A-F91E-493D-B18B-5A4B89930D73}" srcOrd="1" destOrd="0" presId="urn:microsoft.com/office/officeart/2005/8/layout/list1"/>
    <dgm:cxn modelId="{5F42ECEE-AA1F-49B6-BDCE-B3B952E0B792}" type="presParOf" srcId="{CAF8E444-08C4-4174-A130-2FCE1786ED9B}" destId="{2E19E6AA-37AB-4E46-914C-C7B5FD285250}" srcOrd="17" destOrd="0" presId="urn:microsoft.com/office/officeart/2005/8/layout/list1"/>
    <dgm:cxn modelId="{2AA9B37A-A347-493A-9A56-B43FF658D0CB}" type="presParOf" srcId="{CAF8E444-08C4-4174-A130-2FCE1786ED9B}" destId="{37D4ADE0-4DC3-4225-999D-8CCC586351B5}" srcOrd="18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7CEB5E-DE24-4D6D-B901-915AB83BBF6C}">
      <dgm:prSet custT="1"/>
      <dgm:spPr/>
      <dgm:t>
        <a:bodyPr/>
        <a:lstStyle/>
        <a:p>
          <a:r>
            <a:rPr lang="ru-RU" sz="2400" b="0" dirty="0" smtClean="0"/>
            <a:t>РППС будет дополнена современным цифровым оборудованием, а также трансформируемой мебелью и оборудованием для </a:t>
          </a:r>
          <a:r>
            <a:rPr lang="ru-RU" sz="2400" b="0" dirty="0" err="1" smtClean="0"/>
            <a:t>эспериментирования</a:t>
          </a:r>
          <a:r>
            <a:rPr lang="ru-RU" sz="2400" b="0" dirty="0" smtClean="0"/>
            <a:t>;</a:t>
          </a:r>
          <a:endParaRPr lang="ru-RU" sz="2400" b="0" dirty="0"/>
        </a:p>
      </dgm:t>
    </dgm:pt>
    <dgm:pt modelId="{799E1D05-8371-48C2-9472-737EBE800E16}" type="parTrans" cxnId="{431EAAF1-35D0-4F47-974F-DD3E69D2DB5D}">
      <dgm:prSet/>
      <dgm:spPr/>
      <dgm:t>
        <a:bodyPr/>
        <a:lstStyle/>
        <a:p>
          <a:endParaRPr lang="ru-RU" sz="2400"/>
        </a:p>
      </dgm:t>
    </dgm:pt>
    <dgm:pt modelId="{518A6B99-7877-4359-9FCB-424B434F0CA1}" type="sibTrans" cxnId="{431EAAF1-35D0-4F47-974F-DD3E69D2DB5D}">
      <dgm:prSet/>
      <dgm:spPr/>
      <dgm:t>
        <a:bodyPr/>
        <a:lstStyle/>
        <a:p>
          <a:endParaRPr lang="ru-RU" sz="2400"/>
        </a:p>
      </dgm:t>
    </dgm:pt>
    <dgm:pt modelId="{D20CF7AF-6E04-40D8-881F-2C8C79D2DB03}">
      <dgm:prSet custT="1"/>
      <dgm:spPr/>
      <dgm:t>
        <a:bodyPr/>
        <a:lstStyle/>
        <a:p>
          <a:r>
            <a:rPr lang="ru-RU" sz="2400" b="0" dirty="0" smtClean="0"/>
            <a:t>Будет создано мобильное, трансформируемое творческое пространство внутри групп, а также вне групп – в коридорах и рекреациях, прогулочных участках.</a:t>
          </a:r>
          <a:endParaRPr lang="ru-RU" sz="2400" b="1" dirty="0"/>
        </a:p>
      </dgm:t>
    </dgm:pt>
    <dgm:pt modelId="{0BDB0B29-42A4-4A1E-A9E3-77730EB12E89}" type="parTrans" cxnId="{547DD19F-7A5A-4879-AD44-77502525E0C9}">
      <dgm:prSet/>
      <dgm:spPr/>
      <dgm:t>
        <a:bodyPr/>
        <a:lstStyle/>
        <a:p>
          <a:endParaRPr lang="ru-RU" sz="2400"/>
        </a:p>
      </dgm:t>
    </dgm:pt>
    <dgm:pt modelId="{75B9B509-0CB4-4124-8190-2C01BC99A7FC}" type="sibTrans" cxnId="{547DD19F-7A5A-4879-AD44-77502525E0C9}">
      <dgm:prSet/>
      <dgm:spPr/>
      <dgm:t>
        <a:bodyPr/>
        <a:lstStyle/>
        <a:p>
          <a:endParaRPr lang="ru-RU" sz="2400"/>
        </a:p>
      </dgm:t>
    </dgm:pt>
    <dgm:pt modelId="{CAF8E444-08C4-4174-A130-2FCE1786ED9B}" type="pres">
      <dgm:prSet presAssocID="{8806EF14-8BD1-4024-A118-5BE8A189F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4AB73-BB43-4342-A3D7-CE1E3CB7AEEB}" type="pres">
      <dgm:prSet presAssocID="{457CEB5E-DE24-4D6D-B901-915AB83BBF6C}" presName="parentLin" presStyleCnt="0"/>
      <dgm:spPr/>
    </dgm:pt>
    <dgm:pt modelId="{E623A911-8D18-45C6-83B6-B89F86BC6123}" type="pres">
      <dgm:prSet presAssocID="{457CEB5E-DE24-4D6D-B901-915AB83BBF6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3BD8858-BC4B-4E31-AADE-42E004276965}" type="pres">
      <dgm:prSet presAssocID="{457CEB5E-DE24-4D6D-B901-915AB83BBF6C}" presName="parentText" presStyleLbl="node1" presStyleIdx="0" presStyleCnt="2" custScaleX="129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71B3D-5BBD-4A4C-B95D-D722F48432DF}" type="pres">
      <dgm:prSet presAssocID="{457CEB5E-DE24-4D6D-B901-915AB83BBF6C}" presName="negativeSpace" presStyleCnt="0"/>
      <dgm:spPr/>
    </dgm:pt>
    <dgm:pt modelId="{F5654A22-B239-4A93-AD84-6CB055A0518B}" type="pres">
      <dgm:prSet presAssocID="{457CEB5E-DE24-4D6D-B901-915AB83BBF6C}" presName="childText" presStyleLbl="conFgAcc1" presStyleIdx="0" presStyleCnt="2">
        <dgm:presLayoutVars>
          <dgm:bulletEnabled val="1"/>
        </dgm:presLayoutVars>
      </dgm:prSet>
      <dgm:spPr/>
    </dgm:pt>
    <dgm:pt modelId="{0A4663BF-341B-4530-A8CC-79CE3ADD1E04}" type="pres">
      <dgm:prSet presAssocID="{518A6B99-7877-4359-9FCB-424B434F0CA1}" presName="spaceBetweenRectangles" presStyleCnt="0"/>
      <dgm:spPr/>
    </dgm:pt>
    <dgm:pt modelId="{E6594134-FB0F-4378-A6AC-D7AABA0A84A7}" type="pres">
      <dgm:prSet presAssocID="{D20CF7AF-6E04-40D8-881F-2C8C79D2DB03}" presName="parentLin" presStyleCnt="0"/>
      <dgm:spPr/>
    </dgm:pt>
    <dgm:pt modelId="{0C7BBB2F-FA67-4A97-A9F9-2FF546B630CC}" type="pres">
      <dgm:prSet presAssocID="{D20CF7AF-6E04-40D8-881F-2C8C79D2DB0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953371E-8769-4625-9ABD-8AA0FE4B61D5}" type="pres">
      <dgm:prSet presAssocID="{D20CF7AF-6E04-40D8-881F-2C8C79D2DB03}" presName="parentText" presStyleLbl="node1" presStyleIdx="1" presStyleCnt="2" custScaleX="129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A610F-5413-4928-91B6-783F48D2F7E5}" type="pres">
      <dgm:prSet presAssocID="{D20CF7AF-6E04-40D8-881F-2C8C79D2DB03}" presName="negativeSpace" presStyleCnt="0"/>
      <dgm:spPr/>
    </dgm:pt>
    <dgm:pt modelId="{BB33781C-2EBF-4445-A74A-CB0F67701895}" type="pres">
      <dgm:prSet presAssocID="{D20CF7AF-6E04-40D8-881F-2C8C79D2DB0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31EAAF1-35D0-4F47-974F-DD3E69D2DB5D}" srcId="{8806EF14-8BD1-4024-A118-5BE8A189F619}" destId="{457CEB5E-DE24-4D6D-B901-915AB83BBF6C}" srcOrd="0" destOrd="0" parTransId="{799E1D05-8371-48C2-9472-737EBE800E16}" sibTransId="{518A6B99-7877-4359-9FCB-424B434F0CA1}"/>
    <dgm:cxn modelId="{899B97DE-4458-435C-A98A-00CC728C0305}" type="presOf" srcId="{8806EF14-8BD1-4024-A118-5BE8A189F619}" destId="{CAF8E444-08C4-4174-A130-2FCE1786ED9B}" srcOrd="0" destOrd="0" presId="urn:microsoft.com/office/officeart/2005/8/layout/list1"/>
    <dgm:cxn modelId="{F56F7A09-6523-4141-9C85-1795761BAB78}" type="presOf" srcId="{D20CF7AF-6E04-40D8-881F-2C8C79D2DB03}" destId="{0C7BBB2F-FA67-4A97-A9F9-2FF546B630CC}" srcOrd="0" destOrd="0" presId="urn:microsoft.com/office/officeart/2005/8/layout/list1"/>
    <dgm:cxn modelId="{1E7DB2F4-B3B8-4029-8E5B-E8BE52E83CF5}" type="presOf" srcId="{D20CF7AF-6E04-40D8-881F-2C8C79D2DB03}" destId="{4953371E-8769-4625-9ABD-8AA0FE4B61D5}" srcOrd="1" destOrd="0" presId="urn:microsoft.com/office/officeart/2005/8/layout/list1"/>
    <dgm:cxn modelId="{6F0BF8F7-2BB9-4506-91BB-A0216B606BE4}" type="presOf" srcId="{457CEB5E-DE24-4D6D-B901-915AB83BBF6C}" destId="{D3BD8858-BC4B-4E31-AADE-42E004276965}" srcOrd="1" destOrd="0" presId="urn:microsoft.com/office/officeart/2005/8/layout/list1"/>
    <dgm:cxn modelId="{8E86EB71-2DFB-4920-83C6-7ADBB1CBBF07}" type="presOf" srcId="{457CEB5E-DE24-4D6D-B901-915AB83BBF6C}" destId="{E623A911-8D18-45C6-83B6-B89F86BC6123}" srcOrd="0" destOrd="0" presId="urn:microsoft.com/office/officeart/2005/8/layout/list1"/>
    <dgm:cxn modelId="{547DD19F-7A5A-4879-AD44-77502525E0C9}" srcId="{8806EF14-8BD1-4024-A118-5BE8A189F619}" destId="{D20CF7AF-6E04-40D8-881F-2C8C79D2DB03}" srcOrd="1" destOrd="0" parTransId="{0BDB0B29-42A4-4A1E-A9E3-77730EB12E89}" sibTransId="{75B9B509-0CB4-4124-8190-2C01BC99A7FC}"/>
    <dgm:cxn modelId="{FD2EF2E0-A987-4B85-93D2-3588588866C5}" type="presParOf" srcId="{CAF8E444-08C4-4174-A130-2FCE1786ED9B}" destId="{1484AB73-BB43-4342-A3D7-CE1E3CB7AEEB}" srcOrd="0" destOrd="0" presId="urn:microsoft.com/office/officeart/2005/8/layout/list1"/>
    <dgm:cxn modelId="{6EB9E292-DFEE-4F10-B102-D96A2AC71E17}" type="presParOf" srcId="{1484AB73-BB43-4342-A3D7-CE1E3CB7AEEB}" destId="{E623A911-8D18-45C6-83B6-B89F86BC6123}" srcOrd="0" destOrd="0" presId="urn:microsoft.com/office/officeart/2005/8/layout/list1"/>
    <dgm:cxn modelId="{67FA049D-5070-4EA5-818D-DFE4C142637F}" type="presParOf" srcId="{1484AB73-BB43-4342-A3D7-CE1E3CB7AEEB}" destId="{D3BD8858-BC4B-4E31-AADE-42E004276965}" srcOrd="1" destOrd="0" presId="urn:microsoft.com/office/officeart/2005/8/layout/list1"/>
    <dgm:cxn modelId="{32C7ACC2-6775-4259-ABB6-1AAA4C8C43EB}" type="presParOf" srcId="{CAF8E444-08C4-4174-A130-2FCE1786ED9B}" destId="{FE471B3D-5BBD-4A4C-B95D-D722F48432DF}" srcOrd="1" destOrd="0" presId="urn:microsoft.com/office/officeart/2005/8/layout/list1"/>
    <dgm:cxn modelId="{76AD1260-8869-4A73-8EEE-9DEB454E6F1A}" type="presParOf" srcId="{CAF8E444-08C4-4174-A130-2FCE1786ED9B}" destId="{F5654A22-B239-4A93-AD84-6CB055A0518B}" srcOrd="2" destOrd="0" presId="urn:microsoft.com/office/officeart/2005/8/layout/list1"/>
    <dgm:cxn modelId="{6EC15F04-1A1B-4CDF-B607-7D0C98BF83D9}" type="presParOf" srcId="{CAF8E444-08C4-4174-A130-2FCE1786ED9B}" destId="{0A4663BF-341B-4530-A8CC-79CE3ADD1E04}" srcOrd="3" destOrd="0" presId="urn:microsoft.com/office/officeart/2005/8/layout/list1"/>
    <dgm:cxn modelId="{87186E00-A120-4314-B544-E316C0A78BB3}" type="presParOf" srcId="{CAF8E444-08C4-4174-A130-2FCE1786ED9B}" destId="{E6594134-FB0F-4378-A6AC-D7AABA0A84A7}" srcOrd="4" destOrd="0" presId="urn:microsoft.com/office/officeart/2005/8/layout/list1"/>
    <dgm:cxn modelId="{56047D99-23B5-4CE3-97BF-C9471F6FCFB1}" type="presParOf" srcId="{E6594134-FB0F-4378-A6AC-D7AABA0A84A7}" destId="{0C7BBB2F-FA67-4A97-A9F9-2FF546B630CC}" srcOrd="0" destOrd="0" presId="urn:microsoft.com/office/officeart/2005/8/layout/list1"/>
    <dgm:cxn modelId="{6DB205ED-9061-44C0-B33E-9FB04B329C17}" type="presParOf" srcId="{E6594134-FB0F-4378-A6AC-D7AABA0A84A7}" destId="{4953371E-8769-4625-9ABD-8AA0FE4B61D5}" srcOrd="1" destOrd="0" presId="urn:microsoft.com/office/officeart/2005/8/layout/list1"/>
    <dgm:cxn modelId="{25EDD126-E03B-48C4-882E-D595ECD81774}" type="presParOf" srcId="{CAF8E444-08C4-4174-A130-2FCE1786ED9B}" destId="{DD0A610F-5413-4928-91B6-783F48D2F7E5}" srcOrd="5" destOrd="0" presId="urn:microsoft.com/office/officeart/2005/8/layout/list1"/>
    <dgm:cxn modelId="{F10D2782-BEF7-4EBC-9759-1D3941F2532B}" type="presParOf" srcId="{CAF8E444-08C4-4174-A130-2FCE1786ED9B}" destId="{BB33781C-2EBF-4445-A74A-CB0F67701895}" srcOrd="6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11F56-FC83-45D3-B7F3-B57DA6A14B97}">
      <dgm:prSet custT="1"/>
      <dgm:spPr/>
      <dgm:t>
        <a:bodyPr/>
        <a:lstStyle/>
        <a:p>
          <a:r>
            <a:rPr lang="ru-RU" sz="2000" b="0" dirty="0" smtClean="0"/>
            <a:t>Матричная система управления на основе распределенного лидерства</a:t>
          </a:r>
          <a:endParaRPr lang="ru-RU" sz="2000" b="1" dirty="0"/>
        </a:p>
      </dgm:t>
    </dgm:pt>
    <dgm:pt modelId="{606A8F43-F8E0-4CC2-B665-5B3200EBB3FE}" type="parTrans" cxnId="{B0E0AF39-D38B-4EDA-AE3D-F3590E8DE1F8}">
      <dgm:prSet/>
      <dgm:spPr/>
      <dgm:t>
        <a:bodyPr/>
        <a:lstStyle/>
        <a:p>
          <a:endParaRPr lang="ru-RU" sz="2000"/>
        </a:p>
      </dgm:t>
    </dgm:pt>
    <dgm:pt modelId="{7C2A43F5-5EEF-4ED9-BB1B-BB90D19FAB6F}" type="sibTrans" cxnId="{B0E0AF39-D38B-4EDA-AE3D-F3590E8DE1F8}">
      <dgm:prSet/>
      <dgm:spPr/>
      <dgm:t>
        <a:bodyPr/>
        <a:lstStyle/>
        <a:p>
          <a:endParaRPr lang="ru-RU" sz="2000"/>
        </a:p>
      </dgm:t>
    </dgm:pt>
    <dgm:pt modelId="{0D758040-C7AA-4E64-802E-287042E2DA0A}">
      <dgm:prSet custT="1"/>
      <dgm:spPr/>
      <dgm:t>
        <a:bodyPr/>
        <a:lstStyle/>
        <a:p>
          <a:r>
            <a:rPr lang="ru-RU" sz="2000" b="0" dirty="0" smtClean="0"/>
            <a:t>Создана система мониторинга качества образовательного процесса и качества организации образовательной деятельности как подсистема мотивирующего контроля.</a:t>
          </a:r>
          <a:endParaRPr lang="ru-RU" sz="2000" b="1" dirty="0"/>
        </a:p>
      </dgm:t>
    </dgm:pt>
    <dgm:pt modelId="{A7D8DA06-2CE4-4FA7-913A-B1F001A1F8D6}" type="parTrans" cxnId="{EFE41028-7708-47A3-B204-7793FE50882A}">
      <dgm:prSet/>
      <dgm:spPr/>
      <dgm:t>
        <a:bodyPr/>
        <a:lstStyle/>
        <a:p>
          <a:endParaRPr lang="ru-RU" sz="2000"/>
        </a:p>
      </dgm:t>
    </dgm:pt>
    <dgm:pt modelId="{F5FA5CEB-BD4A-430C-8E30-48B6B7117D52}" type="sibTrans" cxnId="{EFE41028-7708-47A3-B204-7793FE50882A}">
      <dgm:prSet/>
      <dgm:spPr/>
      <dgm:t>
        <a:bodyPr/>
        <a:lstStyle/>
        <a:p>
          <a:endParaRPr lang="ru-RU" sz="2000"/>
        </a:p>
      </dgm:t>
    </dgm:pt>
    <dgm:pt modelId="{CE6C5D7B-5FA2-41F3-83AF-7A28E9FEFC53}">
      <dgm:prSet custT="1"/>
      <dgm:spPr/>
      <dgm:t>
        <a:bodyPr/>
        <a:lstStyle/>
        <a:p>
          <a:r>
            <a:rPr lang="ru-RU" sz="2000" b="0" dirty="0" smtClean="0"/>
            <a:t>Внутренняя система оценки качества образования функционирует на основе принципа взаимоконтроля (кругового ротационного контроля) и принципа доверия</a:t>
          </a:r>
          <a:endParaRPr lang="ru-RU" sz="2000" b="1" dirty="0"/>
        </a:p>
      </dgm:t>
    </dgm:pt>
    <dgm:pt modelId="{B8EE43E1-EEA6-4356-82F0-358125300EA3}" type="parTrans" cxnId="{102B7B48-7F44-4967-B866-0020516755E3}">
      <dgm:prSet/>
      <dgm:spPr/>
      <dgm:t>
        <a:bodyPr/>
        <a:lstStyle/>
        <a:p>
          <a:endParaRPr lang="ru-RU" sz="2000"/>
        </a:p>
      </dgm:t>
    </dgm:pt>
    <dgm:pt modelId="{5A20E3C5-5FF5-4889-BA1C-244956E4E056}" type="sibTrans" cxnId="{102B7B48-7F44-4967-B866-0020516755E3}">
      <dgm:prSet/>
      <dgm:spPr/>
      <dgm:t>
        <a:bodyPr/>
        <a:lstStyle/>
        <a:p>
          <a:endParaRPr lang="ru-RU" sz="2000"/>
        </a:p>
      </dgm:t>
    </dgm:pt>
    <dgm:pt modelId="{31499A10-F0AA-45D8-9BFE-E0C54483C95A}">
      <dgm:prSet custT="1"/>
      <dgm:spPr/>
      <dgm:t>
        <a:bodyPr/>
        <a:lstStyle/>
        <a:p>
          <a:r>
            <a:rPr lang="ru-RU" sz="2000" b="0" dirty="0" smtClean="0"/>
            <a:t>Система стимулирования труда обеспечивает рост профессиональной мотивации педагогов  </a:t>
          </a:r>
          <a:endParaRPr lang="ru-RU" sz="2000" b="0" dirty="0"/>
        </a:p>
      </dgm:t>
    </dgm:pt>
    <dgm:pt modelId="{FCD17AEA-A055-4F1A-B238-EA6B766EA07C}" type="parTrans" cxnId="{D4C0BB0A-E0C7-493F-8B46-979E853AEBAC}">
      <dgm:prSet/>
      <dgm:spPr/>
      <dgm:t>
        <a:bodyPr/>
        <a:lstStyle/>
        <a:p>
          <a:endParaRPr lang="ru-RU" sz="2000"/>
        </a:p>
      </dgm:t>
    </dgm:pt>
    <dgm:pt modelId="{E87DEF59-055E-4EA7-980A-E496C11FE5EA}" type="sibTrans" cxnId="{D4C0BB0A-E0C7-493F-8B46-979E853AEBAC}">
      <dgm:prSet/>
      <dgm:spPr/>
      <dgm:t>
        <a:bodyPr/>
        <a:lstStyle/>
        <a:p>
          <a:endParaRPr lang="ru-RU" sz="2000"/>
        </a:p>
      </dgm:t>
    </dgm:pt>
    <dgm:pt modelId="{CAF8E444-08C4-4174-A130-2FCE1786ED9B}" type="pres">
      <dgm:prSet presAssocID="{8806EF14-8BD1-4024-A118-5BE8A189F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8961CA-BFA1-404B-89D7-D620A997FEA2}" type="pres">
      <dgm:prSet presAssocID="{82911F56-FC83-45D3-B7F3-B57DA6A14B97}" presName="parentLin" presStyleCnt="0"/>
      <dgm:spPr/>
    </dgm:pt>
    <dgm:pt modelId="{6BBB52D6-C532-4FC5-B2E4-4D705E9821AA}" type="pres">
      <dgm:prSet presAssocID="{82911F56-FC83-45D3-B7F3-B57DA6A14B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CF563F4-E774-4869-8A6A-6BBA3C62993A}" type="pres">
      <dgm:prSet presAssocID="{82911F56-FC83-45D3-B7F3-B57DA6A14B97}" presName="parentText" presStyleLbl="node1" presStyleIdx="0" presStyleCnt="4" custScaleX="135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19E58-A977-4C90-B975-123B8696B395}" type="pres">
      <dgm:prSet presAssocID="{82911F56-FC83-45D3-B7F3-B57DA6A14B97}" presName="negativeSpace" presStyleCnt="0"/>
      <dgm:spPr/>
    </dgm:pt>
    <dgm:pt modelId="{6C1B309A-EDBA-4C52-8555-B98DAE0E0E2A}" type="pres">
      <dgm:prSet presAssocID="{82911F56-FC83-45D3-B7F3-B57DA6A14B97}" presName="childText" presStyleLbl="conFgAcc1" presStyleIdx="0" presStyleCnt="4">
        <dgm:presLayoutVars>
          <dgm:bulletEnabled val="1"/>
        </dgm:presLayoutVars>
      </dgm:prSet>
      <dgm:spPr/>
    </dgm:pt>
    <dgm:pt modelId="{98AF666D-4F1B-4C6A-97DF-02DB06D7CB9A}" type="pres">
      <dgm:prSet presAssocID="{7C2A43F5-5EEF-4ED9-BB1B-BB90D19FAB6F}" presName="spaceBetweenRectangles" presStyleCnt="0"/>
      <dgm:spPr/>
    </dgm:pt>
    <dgm:pt modelId="{FDA81CC7-B54E-45DD-8DC5-5879AE0B5B52}" type="pres">
      <dgm:prSet presAssocID="{0D758040-C7AA-4E64-802E-287042E2DA0A}" presName="parentLin" presStyleCnt="0"/>
      <dgm:spPr/>
    </dgm:pt>
    <dgm:pt modelId="{7CE7562A-251F-4BCC-875C-8BAC522F22AC}" type="pres">
      <dgm:prSet presAssocID="{0D758040-C7AA-4E64-802E-287042E2DA0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2318501-996A-415F-958C-A31D2497CAB1}" type="pres">
      <dgm:prSet presAssocID="{0D758040-C7AA-4E64-802E-287042E2DA0A}" presName="parentText" presStyleLbl="node1" presStyleIdx="1" presStyleCnt="4" custScaleX="142857" custScaleY="141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2ED2A-E82C-4EC0-8B74-EADC4FD028D4}" type="pres">
      <dgm:prSet presAssocID="{0D758040-C7AA-4E64-802E-287042E2DA0A}" presName="negativeSpace" presStyleCnt="0"/>
      <dgm:spPr/>
    </dgm:pt>
    <dgm:pt modelId="{7A01B3CE-186C-4C97-8703-EE6D3FAD8501}" type="pres">
      <dgm:prSet presAssocID="{0D758040-C7AA-4E64-802E-287042E2DA0A}" presName="childText" presStyleLbl="conFgAcc1" presStyleIdx="1" presStyleCnt="4">
        <dgm:presLayoutVars>
          <dgm:bulletEnabled val="1"/>
        </dgm:presLayoutVars>
      </dgm:prSet>
      <dgm:spPr/>
    </dgm:pt>
    <dgm:pt modelId="{DE8B7547-5207-462E-9139-F41A6BCDB103}" type="pres">
      <dgm:prSet presAssocID="{F5FA5CEB-BD4A-430C-8E30-48B6B7117D52}" presName="spaceBetweenRectangles" presStyleCnt="0"/>
      <dgm:spPr/>
    </dgm:pt>
    <dgm:pt modelId="{D4B2DFF9-EB35-487F-A9F4-2D3BEF1EBDE6}" type="pres">
      <dgm:prSet presAssocID="{CE6C5D7B-5FA2-41F3-83AF-7A28E9FEFC53}" presName="parentLin" presStyleCnt="0"/>
      <dgm:spPr/>
    </dgm:pt>
    <dgm:pt modelId="{F864B041-5ECA-466F-82B9-D1FE572C585C}" type="pres">
      <dgm:prSet presAssocID="{CE6C5D7B-5FA2-41F3-83AF-7A28E9FEFC5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DAD7FD7-0AC3-4598-9FD4-A2EC27AD7979}" type="pres">
      <dgm:prSet presAssocID="{CE6C5D7B-5FA2-41F3-83AF-7A28E9FEFC53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784C2-5804-4669-A09C-28914708337A}" type="pres">
      <dgm:prSet presAssocID="{CE6C5D7B-5FA2-41F3-83AF-7A28E9FEFC53}" presName="negativeSpace" presStyleCnt="0"/>
      <dgm:spPr/>
    </dgm:pt>
    <dgm:pt modelId="{6E3BD4A0-2FCC-4669-8E9E-F51135C4E193}" type="pres">
      <dgm:prSet presAssocID="{CE6C5D7B-5FA2-41F3-83AF-7A28E9FEFC53}" presName="childText" presStyleLbl="conFgAcc1" presStyleIdx="2" presStyleCnt="4">
        <dgm:presLayoutVars>
          <dgm:bulletEnabled val="1"/>
        </dgm:presLayoutVars>
      </dgm:prSet>
      <dgm:spPr/>
    </dgm:pt>
    <dgm:pt modelId="{DC2E31CF-BF15-4091-BCA5-929ED0D8F530}" type="pres">
      <dgm:prSet presAssocID="{5A20E3C5-5FF5-4889-BA1C-244956E4E056}" presName="spaceBetweenRectangles" presStyleCnt="0"/>
      <dgm:spPr/>
    </dgm:pt>
    <dgm:pt modelId="{1C0A4559-8D29-4A60-8CC4-082024F10076}" type="pres">
      <dgm:prSet presAssocID="{31499A10-F0AA-45D8-9BFE-E0C54483C95A}" presName="parentLin" presStyleCnt="0"/>
      <dgm:spPr/>
    </dgm:pt>
    <dgm:pt modelId="{17764B0A-3302-4048-A826-D281D29227CB}" type="pres">
      <dgm:prSet presAssocID="{31499A10-F0AA-45D8-9BFE-E0C54483C95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87D8D38-D81A-42FD-995F-15D9A4138D4B}" type="pres">
      <dgm:prSet presAssocID="{31499A10-F0AA-45D8-9BFE-E0C54483C95A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B796F-B60D-427A-9261-C02C679C56A5}" type="pres">
      <dgm:prSet presAssocID="{31499A10-F0AA-45D8-9BFE-E0C54483C95A}" presName="negativeSpace" presStyleCnt="0"/>
      <dgm:spPr/>
    </dgm:pt>
    <dgm:pt modelId="{2AF35EC1-6D01-460A-8CC1-FB93C289A3AE}" type="pres">
      <dgm:prSet presAssocID="{31499A10-F0AA-45D8-9BFE-E0C54483C95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D9880F-6BBC-45CD-8F82-671EB4848F70}" type="presOf" srcId="{82911F56-FC83-45D3-B7F3-B57DA6A14B97}" destId="{ACF563F4-E774-4869-8A6A-6BBA3C62993A}" srcOrd="1" destOrd="0" presId="urn:microsoft.com/office/officeart/2005/8/layout/list1"/>
    <dgm:cxn modelId="{899B97DE-4458-435C-A98A-00CC728C0305}" type="presOf" srcId="{8806EF14-8BD1-4024-A118-5BE8A189F619}" destId="{CAF8E444-08C4-4174-A130-2FCE1786ED9B}" srcOrd="0" destOrd="0" presId="urn:microsoft.com/office/officeart/2005/8/layout/list1"/>
    <dgm:cxn modelId="{E3686C1C-4C71-4962-AEF4-BEE3736CC81D}" type="presOf" srcId="{CE6C5D7B-5FA2-41F3-83AF-7A28E9FEFC53}" destId="{F864B041-5ECA-466F-82B9-D1FE572C585C}" srcOrd="0" destOrd="0" presId="urn:microsoft.com/office/officeart/2005/8/layout/list1"/>
    <dgm:cxn modelId="{EB4A9A5C-4E6E-4357-8DE2-95AC2A6082C7}" type="presOf" srcId="{31499A10-F0AA-45D8-9BFE-E0C54483C95A}" destId="{287D8D38-D81A-42FD-995F-15D9A4138D4B}" srcOrd="1" destOrd="0" presId="urn:microsoft.com/office/officeart/2005/8/layout/list1"/>
    <dgm:cxn modelId="{B0E0AF39-D38B-4EDA-AE3D-F3590E8DE1F8}" srcId="{8806EF14-8BD1-4024-A118-5BE8A189F619}" destId="{82911F56-FC83-45D3-B7F3-B57DA6A14B97}" srcOrd="0" destOrd="0" parTransId="{606A8F43-F8E0-4CC2-B665-5B3200EBB3FE}" sibTransId="{7C2A43F5-5EEF-4ED9-BB1B-BB90D19FAB6F}"/>
    <dgm:cxn modelId="{A18FE725-4C45-464F-B525-F513167AE62C}" type="presOf" srcId="{31499A10-F0AA-45D8-9BFE-E0C54483C95A}" destId="{17764B0A-3302-4048-A826-D281D29227CB}" srcOrd="0" destOrd="0" presId="urn:microsoft.com/office/officeart/2005/8/layout/list1"/>
    <dgm:cxn modelId="{6DC66787-EBDF-4C71-86A1-7A0652AA8CD8}" type="presOf" srcId="{0D758040-C7AA-4E64-802E-287042E2DA0A}" destId="{7CE7562A-251F-4BCC-875C-8BAC522F22AC}" srcOrd="0" destOrd="0" presId="urn:microsoft.com/office/officeart/2005/8/layout/list1"/>
    <dgm:cxn modelId="{76D938D4-4944-41A0-AD44-547B472ACD86}" type="presOf" srcId="{82911F56-FC83-45D3-B7F3-B57DA6A14B97}" destId="{6BBB52D6-C532-4FC5-B2E4-4D705E9821AA}" srcOrd="0" destOrd="0" presId="urn:microsoft.com/office/officeart/2005/8/layout/list1"/>
    <dgm:cxn modelId="{EBA5B398-7773-4943-BAD7-8CCBC6BB7A1B}" type="presOf" srcId="{CE6C5D7B-5FA2-41F3-83AF-7A28E9FEFC53}" destId="{CDAD7FD7-0AC3-4598-9FD4-A2EC27AD7979}" srcOrd="1" destOrd="0" presId="urn:microsoft.com/office/officeart/2005/8/layout/list1"/>
    <dgm:cxn modelId="{EFE41028-7708-47A3-B204-7793FE50882A}" srcId="{8806EF14-8BD1-4024-A118-5BE8A189F619}" destId="{0D758040-C7AA-4E64-802E-287042E2DA0A}" srcOrd="1" destOrd="0" parTransId="{A7D8DA06-2CE4-4FA7-913A-B1F001A1F8D6}" sibTransId="{F5FA5CEB-BD4A-430C-8E30-48B6B7117D52}"/>
    <dgm:cxn modelId="{3061D474-A4AE-4F8A-93B3-A341A5A4002D}" type="presOf" srcId="{0D758040-C7AA-4E64-802E-287042E2DA0A}" destId="{42318501-996A-415F-958C-A31D2497CAB1}" srcOrd="1" destOrd="0" presId="urn:microsoft.com/office/officeart/2005/8/layout/list1"/>
    <dgm:cxn modelId="{D4C0BB0A-E0C7-493F-8B46-979E853AEBAC}" srcId="{8806EF14-8BD1-4024-A118-5BE8A189F619}" destId="{31499A10-F0AA-45D8-9BFE-E0C54483C95A}" srcOrd="3" destOrd="0" parTransId="{FCD17AEA-A055-4F1A-B238-EA6B766EA07C}" sibTransId="{E87DEF59-055E-4EA7-980A-E496C11FE5EA}"/>
    <dgm:cxn modelId="{102B7B48-7F44-4967-B866-0020516755E3}" srcId="{8806EF14-8BD1-4024-A118-5BE8A189F619}" destId="{CE6C5D7B-5FA2-41F3-83AF-7A28E9FEFC53}" srcOrd="2" destOrd="0" parTransId="{B8EE43E1-EEA6-4356-82F0-358125300EA3}" sibTransId="{5A20E3C5-5FF5-4889-BA1C-244956E4E056}"/>
    <dgm:cxn modelId="{E4F05C73-2D33-470C-8093-8D4A7118C94D}" type="presParOf" srcId="{CAF8E444-08C4-4174-A130-2FCE1786ED9B}" destId="{058961CA-BFA1-404B-89D7-D620A997FEA2}" srcOrd="0" destOrd="0" presId="urn:microsoft.com/office/officeart/2005/8/layout/list1"/>
    <dgm:cxn modelId="{C18A73F5-9C17-4618-A0A7-C93B245F931F}" type="presParOf" srcId="{058961CA-BFA1-404B-89D7-D620A997FEA2}" destId="{6BBB52D6-C532-4FC5-B2E4-4D705E9821AA}" srcOrd="0" destOrd="0" presId="urn:microsoft.com/office/officeart/2005/8/layout/list1"/>
    <dgm:cxn modelId="{6B822C24-E30B-4EC9-802A-F8106DBED114}" type="presParOf" srcId="{058961CA-BFA1-404B-89D7-D620A997FEA2}" destId="{ACF563F4-E774-4869-8A6A-6BBA3C62993A}" srcOrd="1" destOrd="0" presId="urn:microsoft.com/office/officeart/2005/8/layout/list1"/>
    <dgm:cxn modelId="{3FB67290-3CE0-4802-9F27-C6DE8B63A357}" type="presParOf" srcId="{CAF8E444-08C4-4174-A130-2FCE1786ED9B}" destId="{67A19E58-A977-4C90-B975-123B8696B395}" srcOrd="1" destOrd="0" presId="urn:microsoft.com/office/officeart/2005/8/layout/list1"/>
    <dgm:cxn modelId="{683472F4-EB0B-459D-91B5-6735F4ABBB01}" type="presParOf" srcId="{CAF8E444-08C4-4174-A130-2FCE1786ED9B}" destId="{6C1B309A-EDBA-4C52-8555-B98DAE0E0E2A}" srcOrd="2" destOrd="0" presId="urn:microsoft.com/office/officeart/2005/8/layout/list1"/>
    <dgm:cxn modelId="{C64A9C37-94D1-4A11-BD7E-2DE35BDA92FC}" type="presParOf" srcId="{CAF8E444-08C4-4174-A130-2FCE1786ED9B}" destId="{98AF666D-4F1B-4C6A-97DF-02DB06D7CB9A}" srcOrd="3" destOrd="0" presId="urn:microsoft.com/office/officeart/2005/8/layout/list1"/>
    <dgm:cxn modelId="{104F6B0A-EC21-4414-A4E8-8598ECD0A992}" type="presParOf" srcId="{CAF8E444-08C4-4174-A130-2FCE1786ED9B}" destId="{FDA81CC7-B54E-45DD-8DC5-5879AE0B5B52}" srcOrd="4" destOrd="0" presId="urn:microsoft.com/office/officeart/2005/8/layout/list1"/>
    <dgm:cxn modelId="{34D21014-53A8-4E55-9BE1-758540F30917}" type="presParOf" srcId="{FDA81CC7-B54E-45DD-8DC5-5879AE0B5B52}" destId="{7CE7562A-251F-4BCC-875C-8BAC522F22AC}" srcOrd="0" destOrd="0" presId="urn:microsoft.com/office/officeart/2005/8/layout/list1"/>
    <dgm:cxn modelId="{8BFD089A-CCB2-4074-8D5A-21AB0BBCDE5E}" type="presParOf" srcId="{FDA81CC7-B54E-45DD-8DC5-5879AE0B5B52}" destId="{42318501-996A-415F-958C-A31D2497CAB1}" srcOrd="1" destOrd="0" presId="urn:microsoft.com/office/officeart/2005/8/layout/list1"/>
    <dgm:cxn modelId="{B2ABB346-F454-4969-959A-D1D5017E6008}" type="presParOf" srcId="{CAF8E444-08C4-4174-A130-2FCE1786ED9B}" destId="{5582ED2A-E82C-4EC0-8B74-EADC4FD028D4}" srcOrd="5" destOrd="0" presId="urn:microsoft.com/office/officeart/2005/8/layout/list1"/>
    <dgm:cxn modelId="{5BF65722-7C24-42E4-8205-2DF42339CB58}" type="presParOf" srcId="{CAF8E444-08C4-4174-A130-2FCE1786ED9B}" destId="{7A01B3CE-186C-4C97-8703-EE6D3FAD8501}" srcOrd="6" destOrd="0" presId="urn:microsoft.com/office/officeart/2005/8/layout/list1"/>
    <dgm:cxn modelId="{8EB3F375-953C-4B78-84B1-0F8BF3526825}" type="presParOf" srcId="{CAF8E444-08C4-4174-A130-2FCE1786ED9B}" destId="{DE8B7547-5207-462E-9139-F41A6BCDB103}" srcOrd="7" destOrd="0" presId="urn:microsoft.com/office/officeart/2005/8/layout/list1"/>
    <dgm:cxn modelId="{06C89A11-3B14-4B28-ADD7-EC28CEE34412}" type="presParOf" srcId="{CAF8E444-08C4-4174-A130-2FCE1786ED9B}" destId="{D4B2DFF9-EB35-487F-A9F4-2D3BEF1EBDE6}" srcOrd="8" destOrd="0" presId="urn:microsoft.com/office/officeart/2005/8/layout/list1"/>
    <dgm:cxn modelId="{778DD510-811A-492D-86DF-D32DEB4251D7}" type="presParOf" srcId="{D4B2DFF9-EB35-487F-A9F4-2D3BEF1EBDE6}" destId="{F864B041-5ECA-466F-82B9-D1FE572C585C}" srcOrd="0" destOrd="0" presId="urn:microsoft.com/office/officeart/2005/8/layout/list1"/>
    <dgm:cxn modelId="{E6804FF4-EB9F-42F2-8EF2-3BD94652A81A}" type="presParOf" srcId="{D4B2DFF9-EB35-487F-A9F4-2D3BEF1EBDE6}" destId="{CDAD7FD7-0AC3-4598-9FD4-A2EC27AD7979}" srcOrd="1" destOrd="0" presId="urn:microsoft.com/office/officeart/2005/8/layout/list1"/>
    <dgm:cxn modelId="{ABCA0BD0-5DB7-4F5B-B5B3-1D4CACCFDBD7}" type="presParOf" srcId="{CAF8E444-08C4-4174-A130-2FCE1786ED9B}" destId="{CEF784C2-5804-4669-A09C-28914708337A}" srcOrd="9" destOrd="0" presId="urn:microsoft.com/office/officeart/2005/8/layout/list1"/>
    <dgm:cxn modelId="{780C98A1-E5DC-45F2-A473-AC265DE3A9EC}" type="presParOf" srcId="{CAF8E444-08C4-4174-A130-2FCE1786ED9B}" destId="{6E3BD4A0-2FCC-4669-8E9E-F51135C4E193}" srcOrd="10" destOrd="0" presId="urn:microsoft.com/office/officeart/2005/8/layout/list1"/>
    <dgm:cxn modelId="{C52F770C-3ECA-4C02-BB49-5682771E64F7}" type="presParOf" srcId="{CAF8E444-08C4-4174-A130-2FCE1786ED9B}" destId="{DC2E31CF-BF15-4091-BCA5-929ED0D8F530}" srcOrd="11" destOrd="0" presId="urn:microsoft.com/office/officeart/2005/8/layout/list1"/>
    <dgm:cxn modelId="{B5F96444-E0D1-470C-9198-37F987870125}" type="presParOf" srcId="{CAF8E444-08C4-4174-A130-2FCE1786ED9B}" destId="{1C0A4559-8D29-4A60-8CC4-082024F10076}" srcOrd="12" destOrd="0" presId="urn:microsoft.com/office/officeart/2005/8/layout/list1"/>
    <dgm:cxn modelId="{74F9997E-418D-4C42-87F9-FB1A1C6296D8}" type="presParOf" srcId="{1C0A4559-8D29-4A60-8CC4-082024F10076}" destId="{17764B0A-3302-4048-A826-D281D29227CB}" srcOrd="0" destOrd="0" presId="urn:microsoft.com/office/officeart/2005/8/layout/list1"/>
    <dgm:cxn modelId="{9D381AAE-0152-46C8-A429-5EE822B4037A}" type="presParOf" srcId="{1C0A4559-8D29-4A60-8CC4-082024F10076}" destId="{287D8D38-D81A-42FD-995F-15D9A4138D4B}" srcOrd="1" destOrd="0" presId="urn:microsoft.com/office/officeart/2005/8/layout/list1"/>
    <dgm:cxn modelId="{E4C77651-8446-4695-92B7-035ECB460131}" type="presParOf" srcId="{CAF8E444-08C4-4174-A130-2FCE1786ED9B}" destId="{9A3B796F-B60D-427A-9261-C02C679C56A5}" srcOrd="13" destOrd="0" presId="urn:microsoft.com/office/officeart/2005/8/layout/list1"/>
    <dgm:cxn modelId="{2FAC4C1D-14EC-4214-92A5-DAC3A3241359}" type="presParOf" srcId="{CAF8E444-08C4-4174-A130-2FCE1786ED9B}" destId="{2AF35EC1-6D01-460A-8CC1-FB93C289A3AE}" srcOrd="14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06EF14-8BD1-4024-A118-5BE8A189F6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AB6A00-BBCB-47BA-B907-5CC2CCDF1FC5}">
      <dgm:prSet custT="1"/>
      <dgm:spPr/>
      <dgm:t>
        <a:bodyPr/>
        <a:lstStyle/>
        <a:p>
          <a:r>
            <a:rPr lang="ru-RU" sz="2000" b="0" dirty="0" smtClean="0"/>
            <a:t>Все педагоги включены в проблемные группы, МО, творческие группы, на основе принципа добровольности и профессионального интереса.</a:t>
          </a:r>
          <a:endParaRPr lang="ru-RU" sz="2000" b="1" dirty="0"/>
        </a:p>
      </dgm:t>
    </dgm:pt>
    <dgm:pt modelId="{CAD461BD-2D89-4AA0-AFE2-8270873D5C76}" type="parTrans" cxnId="{602D4550-EA05-45D5-AE9E-3DC96C0BF306}">
      <dgm:prSet/>
      <dgm:spPr/>
      <dgm:t>
        <a:bodyPr/>
        <a:lstStyle/>
        <a:p>
          <a:endParaRPr lang="ru-RU" sz="2000"/>
        </a:p>
      </dgm:t>
    </dgm:pt>
    <dgm:pt modelId="{C3FE66A1-C616-4B18-AA4F-0CB72DF00076}" type="sibTrans" cxnId="{602D4550-EA05-45D5-AE9E-3DC96C0BF306}">
      <dgm:prSet/>
      <dgm:spPr/>
      <dgm:t>
        <a:bodyPr/>
        <a:lstStyle/>
        <a:p>
          <a:endParaRPr lang="ru-RU" sz="2000"/>
        </a:p>
      </dgm:t>
    </dgm:pt>
    <dgm:pt modelId="{762F6DBF-E159-4746-B950-30B4943198A2}">
      <dgm:prSet custT="1"/>
      <dgm:spPr/>
      <dgm:t>
        <a:bodyPr/>
        <a:lstStyle/>
        <a:p>
          <a:r>
            <a:rPr lang="ru-RU" sz="2000" b="0" dirty="0" smtClean="0"/>
            <a:t>Участие в </a:t>
          </a:r>
          <a:r>
            <a:rPr lang="ru-RU" sz="2000" b="0" dirty="0" err="1" smtClean="0"/>
            <a:t>грантовой</a:t>
          </a:r>
          <a:r>
            <a:rPr lang="ru-RU" sz="2000" b="0" dirty="0" smtClean="0"/>
            <a:t> деятельности (совместно с ЯРОО «Лидеры сельских школ») и фаундрайзинге;</a:t>
          </a:r>
          <a:endParaRPr lang="ru-RU" sz="2000" b="1" dirty="0"/>
        </a:p>
      </dgm:t>
    </dgm:pt>
    <dgm:pt modelId="{096DC14B-F8E6-49B1-A633-42A7CF41B3EB}" type="parTrans" cxnId="{1130BE28-CFD0-481D-B059-303F0C23D68D}">
      <dgm:prSet/>
      <dgm:spPr/>
      <dgm:t>
        <a:bodyPr/>
        <a:lstStyle/>
        <a:p>
          <a:endParaRPr lang="ru-RU" sz="2000"/>
        </a:p>
      </dgm:t>
    </dgm:pt>
    <dgm:pt modelId="{20D2E2F4-CB7E-4469-A18D-4C61E5D5C42B}" type="sibTrans" cxnId="{1130BE28-CFD0-481D-B059-303F0C23D68D}">
      <dgm:prSet/>
      <dgm:spPr/>
      <dgm:t>
        <a:bodyPr/>
        <a:lstStyle/>
        <a:p>
          <a:endParaRPr lang="ru-RU" sz="2000"/>
        </a:p>
      </dgm:t>
    </dgm:pt>
    <dgm:pt modelId="{3DDECC08-EAB4-4F7F-A121-EF627185F4CC}">
      <dgm:prSet custT="1"/>
      <dgm:spPr/>
      <dgm:t>
        <a:bodyPr/>
        <a:lstStyle/>
        <a:p>
          <a:r>
            <a:rPr lang="ru-RU" sz="2000" b="0" dirty="0" smtClean="0"/>
            <a:t>Работа в качестве инновационной площадки по нескольким направлениям и на разном уровне (МИП, РИП, базовая площадка НЦ РАО и лаборатории ЯГПУ)</a:t>
          </a:r>
          <a:endParaRPr lang="ru-RU" sz="2000" b="1" dirty="0"/>
        </a:p>
      </dgm:t>
    </dgm:pt>
    <dgm:pt modelId="{E1E909DB-EADC-484B-95E0-87D1EAD30279}" type="parTrans" cxnId="{AF1729E8-CE4D-4BE6-B6E6-C85A4D9625C1}">
      <dgm:prSet/>
      <dgm:spPr/>
      <dgm:t>
        <a:bodyPr/>
        <a:lstStyle/>
        <a:p>
          <a:endParaRPr lang="ru-RU" sz="2000"/>
        </a:p>
      </dgm:t>
    </dgm:pt>
    <dgm:pt modelId="{254F7F3A-5DB4-4470-A7B7-C80B5D7557EC}" type="sibTrans" cxnId="{AF1729E8-CE4D-4BE6-B6E6-C85A4D9625C1}">
      <dgm:prSet/>
      <dgm:spPr/>
      <dgm:t>
        <a:bodyPr/>
        <a:lstStyle/>
        <a:p>
          <a:endParaRPr lang="ru-RU" sz="2000"/>
        </a:p>
      </dgm:t>
    </dgm:pt>
    <dgm:pt modelId="{0C7C2D32-6AA8-4317-9FE8-0DC2F8F682B6}">
      <dgm:prSet custT="1"/>
      <dgm:spPr/>
      <dgm:t>
        <a:bodyPr/>
        <a:lstStyle/>
        <a:p>
          <a:r>
            <a:rPr lang="ru-RU" sz="2000" b="0" dirty="0" smtClean="0"/>
            <a:t>Создан методический кабинет «Сервер педагога» на </a:t>
          </a:r>
          <a:r>
            <a:rPr lang="ru-RU" sz="2000" b="0" dirty="0" err="1" smtClean="0"/>
            <a:t>гугл</a:t>
          </a:r>
          <a:r>
            <a:rPr lang="ru-RU" sz="2000" b="0" dirty="0" smtClean="0"/>
            <a:t>-диске как банк программно-методических и дидактических материалов.</a:t>
          </a:r>
          <a:endParaRPr lang="ru-RU" sz="2000" b="1" dirty="0"/>
        </a:p>
      </dgm:t>
    </dgm:pt>
    <dgm:pt modelId="{88E9B16C-3DE1-4E82-BC55-3A999257C121}" type="parTrans" cxnId="{9F16497C-B697-494F-BE5F-00E21896A876}">
      <dgm:prSet/>
      <dgm:spPr/>
      <dgm:t>
        <a:bodyPr/>
        <a:lstStyle/>
        <a:p>
          <a:endParaRPr lang="ru-RU" sz="2000"/>
        </a:p>
      </dgm:t>
    </dgm:pt>
    <dgm:pt modelId="{7B7475AF-8AA3-484A-A9BC-60565932414E}" type="sibTrans" cxnId="{9F16497C-B697-494F-BE5F-00E21896A876}">
      <dgm:prSet/>
      <dgm:spPr/>
      <dgm:t>
        <a:bodyPr/>
        <a:lstStyle/>
        <a:p>
          <a:endParaRPr lang="ru-RU" sz="2000"/>
        </a:p>
      </dgm:t>
    </dgm:pt>
    <dgm:pt modelId="{CAF8E444-08C4-4174-A130-2FCE1786ED9B}" type="pres">
      <dgm:prSet presAssocID="{8806EF14-8BD1-4024-A118-5BE8A189F6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2AB718-51A0-4854-A504-4321506A870D}" type="pres">
      <dgm:prSet presAssocID="{B2AB6A00-BBCB-47BA-B907-5CC2CCDF1FC5}" presName="parentLin" presStyleCnt="0"/>
      <dgm:spPr/>
    </dgm:pt>
    <dgm:pt modelId="{E3EFEBF6-B40C-4196-B40B-148CAB24BC2F}" type="pres">
      <dgm:prSet presAssocID="{B2AB6A00-BBCB-47BA-B907-5CC2CCDF1FC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DAD12DF-BBEF-45BB-8C11-580D681B11F3}" type="pres">
      <dgm:prSet presAssocID="{B2AB6A00-BBCB-47BA-B907-5CC2CCDF1FC5}" presName="parentText" presStyleLbl="node1" presStyleIdx="0" presStyleCnt="4" custScaleX="121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6F8C6-FB17-4A5A-A901-CA001527C820}" type="pres">
      <dgm:prSet presAssocID="{B2AB6A00-BBCB-47BA-B907-5CC2CCDF1FC5}" presName="negativeSpace" presStyleCnt="0"/>
      <dgm:spPr/>
    </dgm:pt>
    <dgm:pt modelId="{609E2858-6FD9-43F3-A6D8-7019F20F6503}" type="pres">
      <dgm:prSet presAssocID="{B2AB6A00-BBCB-47BA-B907-5CC2CCDF1FC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631FC-84EF-4484-9AC2-ADBE54BDF0FC}" type="pres">
      <dgm:prSet presAssocID="{C3FE66A1-C616-4B18-AA4F-0CB72DF00076}" presName="spaceBetweenRectangles" presStyleCnt="0"/>
      <dgm:spPr/>
    </dgm:pt>
    <dgm:pt modelId="{21C1A299-EB66-475A-BC23-7BA7EF68207C}" type="pres">
      <dgm:prSet presAssocID="{0C7C2D32-6AA8-4317-9FE8-0DC2F8F682B6}" presName="parentLin" presStyleCnt="0"/>
      <dgm:spPr/>
    </dgm:pt>
    <dgm:pt modelId="{23768C76-C6FA-4853-953B-AAEB02A0F794}" type="pres">
      <dgm:prSet presAssocID="{0C7C2D32-6AA8-4317-9FE8-0DC2F8F682B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1F4890F-4470-4888-B475-292240546DF4}" type="pres">
      <dgm:prSet presAssocID="{0C7C2D32-6AA8-4317-9FE8-0DC2F8F682B6}" presName="parentText" presStyleLbl="node1" presStyleIdx="1" presStyleCnt="4" custScaleX="122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EA59B-6809-4CA0-BCFC-C1984FC3ED38}" type="pres">
      <dgm:prSet presAssocID="{0C7C2D32-6AA8-4317-9FE8-0DC2F8F682B6}" presName="negativeSpace" presStyleCnt="0"/>
      <dgm:spPr/>
    </dgm:pt>
    <dgm:pt modelId="{7B59EC57-73B5-4D2F-A8FD-11FF9FB6788E}" type="pres">
      <dgm:prSet presAssocID="{0C7C2D32-6AA8-4317-9FE8-0DC2F8F682B6}" presName="childText" presStyleLbl="conFgAcc1" presStyleIdx="1" presStyleCnt="4">
        <dgm:presLayoutVars>
          <dgm:bulletEnabled val="1"/>
        </dgm:presLayoutVars>
      </dgm:prSet>
      <dgm:spPr/>
    </dgm:pt>
    <dgm:pt modelId="{E698A0C0-7211-439C-944C-9810A27D1095}" type="pres">
      <dgm:prSet presAssocID="{7B7475AF-8AA3-484A-A9BC-60565932414E}" presName="spaceBetweenRectangles" presStyleCnt="0"/>
      <dgm:spPr/>
    </dgm:pt>
    <dgm:pt modelId="{996F3ABB-3464-42A2-86A4-63B78AED3613}" type="pres">
      <dgm:prSet presAssocID="{762F6DBF-E159-4746-B950-30B4943198A2}" presName="parentLin" presStyleCnt="0"/>
      <dgm:spPr/>
    </dgm:pt>
    <dgm:pt modelId="{E154C9C0-8593-41EE-9A83-8041434C463A}" type="pres">
      <dgm:prSet presAssocID="{762F6DBF-E159-4746-B950-30B4943198A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C06D04B-49B3-4C49-8535-9DB1B6FD13F1}" type="pres">
      <dgm:prSet presAssocID="{762F6DBF-E159-4746-B950-30B4943198A2}" presName="parentText" presStyleLbl="node1" presStyleIdx="2" presStyleCnt="4" custScaleX="122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2927-DEFA-4D20-B1F7-0BBB17EA37CE}" type="pres">
      <dgm:prSet presAssocID="{762F6DBF-E159-4746-B950-30B4943198A2}" presName="negativeSpace" presStyleCnt="0"/>
      <dgm:spPr/>
    </dgm:pt>
    <dgm:pt modelId="{4C8130E9-8359-474D-906C-BD4F370C980D}" type="pres">
      <dgm:prSet presAssocID="{762F6DBF-E159-4746-B950-30B4943198A2}" presName="childText" presStyleLbl="conFgAcc1" presStyleIdx="2" presStyleCnt="4">
        <dgm:presLayoutVars>
          <dgm:bulletEnabled val="1"/>
        </dgm:presLayoutVars>
      </dgm:prSet>
      <dgm:spPr/>
    </dgm:pt>
    <dgm:pt modelId="{7F0FEF57-02C8-47C0-B101-DB297B5F905A}" type="pres">
      <dgm:prSet presAssocID="{20D2E2F4-CB7E-4469-A18D-4C61E5D5C42B}" presName="spaceBetweenRectangles" presStyleCnt="0"/>
      <dgm:spPr/>
    </dgm:pt>
    <dgm:pt modelId="{661A3B79-9003-402F-903E-B9883E7CC9B8}" type="pres">
      <dgm:prSet presAssocID="{3DDECC08-EAB4-4F7F-A121-EF627185F4CC}" presName="parentLin" presStyleCnt="0"/>
      <dgm:spPr/>
    </dgm:pt>
    <dgm:pt modelId="{37193C5C-17A5-4897-881D-119BB3044DB5}" type="pres">
      <dgm:prSet presAssocID="{3DDECC08-EAB4-4F7F-A121-EF627185F4C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19E8DF-079B-4201-8165-81A750BA8CAC}" type="pres">
      <dgm:prSet presAssocID="{3DDECC08-EAB4-4F7F-A121-EF627185F4CC}" presName="parentText" presStyleLbl="node1" presStyleIdx="3" presStyleCnt="4" custScaleX="121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AA53C-2703-4C47-BC79-B0B69E5038B6}" type="pres">
      <dgm:prSet presAssocID="{3DDECC08-EAB4-4F7F-A121-EF627185F4CC}" presName="negativeSpace" presStyleCnt="0"/>
      <dgm:spPr/>
    </dgm:pt>
    <dgm:pt modelId="{CB9AFB01-F2A9-454D-9831-FBF2E762695A}" type="pres">
      <dgm:prSet presAssocID="{3DDECC08-EAB4-4F7F-A121-EF627185F4C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130BE28-CFD0-481D-B059-303F0C23D68D}" srcId="{8806EF14-8BD1-4024-A118-5BE8A189F619}" destId="{762F6DBF-E159-4746-B950-30B4943198A2}" srcOrd="2" destOrd="0" parTransId="{096DC14B-F8E6-49B1-A633-42A7CF41B3EB}" sibTransId="{20D2E2F4-CB7E-4469-A18D-4C61E5D5C42B}"/>
    <dgm:cxn modelId="{899B97DE-4458-435C-A98A-00CC728C0305}" type="presOf" srcId="{8806EF14-8BD1-4024-A118-5BE8A189F619}" destId="{CAF8E444-08C4-4174-A130-2FCE1786ED9B}" srcOrd="0" destOrd="0" presId="urn:microsoft.com/office/officeart/2005/8/layout/list1"/>
    <dgm:cxn modelId="{602D4550-EA05-45D5-AE9E-3DC96C0BF306}" srcId="{8806EF14-8BD1-4024-A118-5BE8A189F619}" destId="{B2AB6A00-BBCB-47BA-B907-5CC2CCDF1FC5}" srcOrd="0" destOrd="0" parTransId="{CAD461BD-2D89-4AA0-AFE2-8270873D5C76}" sibTransId="{C3FE66A1-C616-4B18-AA4F-0CB72DF00076}"/>
    <dgm:cxn modelId="{BCA22422-633C-4398-8F37-7D0E783CFA8C}" type="presOf" srcId="{762F6DBF-E159-4746-B950-30B4943198A2}" destId="{AC06D04B-49B3-4C49-8535-9DB1B6FD13F1}" srcOrd="1" destOrd="0" presId="urn:microsoft.com/office/officeart/2005/8/layout/list1"/>
    <dgm:cxn modelId="{9675A20E-5841-4A90-93C0-B98F1715F08B}" type="presOf" srcId="{3DDECC08-EAB4-4F7F-A121-EF627185F4CC}" destId="{37193C5C-17A5-4897-881D-119BB3044DB5}" srcOrd="0" destOrd="0" presId="urn:microsoft.com/office/officeart/2005/8/layout/list1"/>
    <dgm:cxn modelId="{B1BE3A4C-C6C8-41A4-B2BD-AD2063B45196}" type="presOf" srcId="{3DDECC08-EAB4-4F7F-A121-EF627185F4CC}" destId="{8119E8DF-079B-4201-8165-81A750BA8CAC}" srcOrd="1" destOrd="0" presId="urn:microsoft.com/office/officeart/2005/8/layout/list1"/>
    <dgm:cxn modelId="{6F313DF8-2400-4E12-A423-EA6FDE8C4BF3}" type="presOf" srcId="{0C7C2D32-6AA8-4317-9FE8-0DC2F8F682B6}" destId="{E1F4890F-4470-4888-B475-292240546DF4}" srcOrd="1" destOrd="0" presId="urn:microsoft.com/office/officeart/2005/8/layout/list1"/>
    <dgm:cxn modelId="{AF1729E8-CE4D-4BE6-B6E6-C85A4D9625C1}" srcId="{8806EF14-8BD1-4024-A118-5BE8A189F619}" destId="{3DDECC08-EAB4-4F7F-A121-EF627185F4CC}" srcOrd="3" destOrd="0" parTransId="{E1E909DB-EADC-484B-95E0-87D1EAD30279}" sibTransId="{254F7F3A-5DB4-4470-A7B7-C80B5D7557EC}"/>
    <dgm:cxn modelId="{8A08E084-3FE5-4128-A46E-EFC4AAF5BD38}" type="presOf" srcId="{B2AB6A00-BBCB-47BA-B907-5CC2CCDF1FC5}" destId="{6DAD12DF-BBEF-45BB-8C11-580D681B11F3}" srcOrd="1" destOrd="0" presId="urn:microsoft.com/office/officeart/2005/8/layout/list1"/>
    <dgm:cxn modelId="{9F16497C-B697-494F-BE5F-00E21896A876}" srcId="{8806EF14-8BD1-4024-A118-5BE8A189F619}" destId="{0C7C2D32-6AA8-4317-9FE8-0DC2F8F682B6}" srcOrd="1" destOrd="0" parTransId="{88E9B16C-3DE1-4E82-BC55-3A999257C121}" sibTransId="{7B7475AF-8AA3-484A-A9BC-60565932414E}"/>
    <dgm:cxn modelId="{308B9D39-E65B-479C-9CDE-34317534EE6F}" type="presOf" srcId="{762F6DBF-E159-4746-B950-30B4943198A2}" destId="{E154C9C0-8593-41EE-9A83-8041434C463A}" srcOrd="0" destOrd="0" presId="urn:microsoft.com/office/officeart/2005/8/layout/list1"/>
    <dgm:cxn modelId="{93559363-DF9C-456B-9DD1-BFFE4C7FA67B}" type="presOf" srcId="{B2AB6A00-BBCB-47BA-B907-5CC2CCDF1FC5}" destId="{E3EFEBF6-B40C-4196-B40B-148CAB24BC2F}" srcOrd="0" destOrd="0" presId="urn:microsoft.com/office/officeart/2005/8/layout/list1"/>
    <dgm:cxn modelId="{FAF28B14-A2F8-424E-A613-13CF78EB0669}" type="presOf" srcId="{0C7C2D32-6AA8-4317-9FE8-0DC2F8F682B6}" destId="{23768C76-C6FA-4853-953B-AAEB02A0F794}" srcOrd="0" destOrd="0" presId="urn:microsoft.com/office/officeart/2005/8/layout/list1"/>
    <dgm:cxn modelId="{D12BE154-768B-443F-A321-06531CA77CCA}" type="presParOf" srcId="{CAF8E444-08C4-4174-A130-2FCE1786ED9B}" destId="{562AB718-51A0-4854-A504-4321506A870D}" srcOrd="0" destOrd="0" presId="urn:microsoft.com/office/officeart/2005/8/layout/list1"/>
    <dgm:cxn modelId="{5191BFA2-04CC-4526-B31B-18AEBD3E5A2B}" type="presParOf" srcId="{562AB718-51A0-4854-A504-4321506A870D}" destId="{E3EFEBF6-B40C-4196-B40B-148CAB24BC2F}" srcOrd="0" destOrd="0" presId="urn:microsoft.com/office/officeart/2005/8/layout/list1"/>
    <dgm:cxn modelId="{1EB21133-62C6-4CD2-8D24-6C523EA88045}" type="presParOf" srcId="{562AB718-51A0-4854-A504-4321506A870D}" destId="{6DAD12DF-BBEF-45BB-8C11-580D681B11F3}" srcOrd="1" destOrd="0" presId="urn:microsoft.com/office/officeart/2005/8/layout/list1"/>
    <dgm:cxn modelId="{669A028C-680D-46DC-9F18-050096C77085}" type="presParOf" srcId="{CAF8E444-08C4-4174-A130-2FCE1786ED9B}" destId="{6796F8C6-FB17-4A5A-A901-CA001527C820}" srcOrd="1" destOrd="0" presId="urn:microsoft.com/office/officeart/2005/8/layout/list1"/>
    <dgm:cxn modelId="{E94DA68A-4C87-4F76-87E1-BF511AF47379}" type="presParOf" srcId="{CAF8E444-08C4-4174-A130-2FCE1786ED9B}" destId="{609E2858-6FD9-43F3-A6D8-7019F20F6503}" srcOrd="2" destOrd="0" presId="urn:microsoft.com/office/officeart/2005/8/layout/list1"/>
    <dgm:cxn modelId="{6CB4960F-911F-4184-B7F6-83E4FC1970C1}" type="presParOf" srcId="{CAF8E444-08C4-4174-A130-2FCE1786ED9B}" destId="{318631FC-84EF-4484-9AC2-ADBE54BDF0FC}" srcOrd="3" destOrd="0" presId="urn:microsoft.com/office/officeart/2005/8/layout/list1"/>
    <dgm:cxn modelId="{E2FA19E0-5B22-48A3-A547-76BB32DCE465}" type="presParOf" srcId="{CAF8E444-08C4-4174-A130-2FCE1786ED9B}" destId="{21C1A299-EB66-475A-BC23-7BA7EF68207C}" srcOrd="4" destOrd="0" presId="urn:microsoft.com/office/officeart/2005/8/layout/list1"/>
    <dgm:cxn modelId="{9955BF75-3CCD-44A9-974E-6D8A46E84086}" type="presParOf" srcId="{21C1A299-EB66-475A-BC23-7BA7EF68207C}" destId="{23768C76-C6FA-4853-953B-AAEB02A0F794}" srcOrd="0" destOrd="0" presId="urn:microsoft.com/office/officeart/2005/8/layout/list1"/>
    <dgm:cxn modelId="{51B30B9B-3B13-4DDC-9B23-E6F3CBBD969F}" type="presParOf" srcId="{21C1A299-EB66-475A-BC23-7BA7EF68207C}" destId="{E1F4890F-4470-4888-B475-292240546DF4}" srcOrd="1" destOrd="0" presId="urn:microsoft.com/office/officeart/2005/8/layout/list1"/>
    <dgm:cxn modelId="{9535057E-D611-44FE-AEBB-373C1AEAB744}" type="presParOf" srcId="{CAF8E444-08C4-4174-A130-2FCE1786ED9B}" destId="{0A2EA59B-6809-4CA0-BCFC-C1984FC3ED38}" srcOrd="5" destOrd="0" presId="urn:microsoft.com/office/officeart/2005/8/layout/list1"/>
    <dgm:cxn modelId="{8E162502-1EB6-4454-95C4-E4B1764151F9}" type="presParOf" srcId="{CAF8E444-08C4-4174-A130-2FCE1786ED9B}" destId="{7B59EC57-73B5-4D2F-A8FD-11FF9FB6788E}" srcOrd="6" destOrd="0" presId="urn:microsoft.com/office/officeart/2005/8/layout/list1"/>
    <dgm:cxn modelId="{F4CB8289-E06D-4607-B7CD-3FF357082577}" type="presParOf" srcId="{CAF8E444-08C4-4174-A130-2FCE1786ED9B}" destId="{E698A0C0-7211-439C-944C-9810A27D1095}" srcOrd="7" destOrd="0" presId="urn:microsoft.com/office/officeart/2005/8/layout/list1"/>
    <dgm:cxn modelId="{8561ACA8-BD34-445D-AFEC-1CD5ACA66F19}" type="presParOf" srcId="{CAF8E444-08C4-4174-A130-2FCE1786ED9B}" destId="{996F3ABB-3464-42A2-86A4-63B78AED3613}" srcOrd="8" destOrd="0" presId="urn:microsoft.com/office/officeart/2005/8/layout/list1"/>
    <dgm:cxn modelId="{A94C27BC-49AF-4743-8FBC-F366CA45BC3D}" type="presParOf" srcId="{996F3ABB-3464-42A2-86A4-63B78AED3613}" destId="{E154C9C0-8593-41EE-9A83-8041434C463A}" srcOrd="0" destOrd="0" presId="urn:microsoft.com/office/officeart/2005/8/layout/list1"/>
    <dgm:cxn modelId="{242F41D6-ABFC-42D3-9BE5-8A49AA20E3E7}" type="presParOf" srcId="{996F3ABB-3464-42A2-86A4-63B78AED3613}" destId="{AC06D04B-49B3-4C49-8535-9DB1B6FD13F1}" srcOrd="1" destOrd="0" presId="urn:microsoft.com/office/officeart/2005/8/layout/list1"/>
    <dgm:cxn modelId="{9D1C696C-0589-4DD3-A000-F971BEB59E5F}" type="presParOf" srcId="{CAF8E444-08C4-4174-A130-2FCE1786ED9B}" destId="{C2BF2927-DEFA-4D20-B1F7-0BBB17EA37CE}" srcOrd="9" destOrd="0" presId="urn:microsoft.com/office/officeart/2005/8/layout/list1"/>
    <dgm:cxn modelId="{5909B976-E7EA-49C9-99E7-329DE2FA6AC1}" type="presParOf" srcId="{CAF8E444-08C4-4174-A130-2FCE1786ED9B}" destId="{4C8130E9-8359-474D-906C-BD4F370C980D}" srcOrd="10" destOrd="0" presId="urn:microsoft.com/office/officeart/2005/8/layout/list1"/>
    <dgm:cxn modelId="{372785BB-EF4A-4FE5-BAFF-0C5436CDE5B2}" type="presParOf" srcId="{CAF8E444-08C4-4174-A130-2FCE1786ED9B}" destId="{7F0FEF57-02C8-47C0-B101-DB297B5F905A}" srcOrd="11" destOrd="0" presId="urn:microsoft.com/office/officeart/2005/8/layout/list1"/>
    <dgm:cxn modelId="{B56008FA-E23E-4813-94D2-DF42B154786F}" type="presParOf" srcId="{CAF8E444-08C4-4174-A130-2FCE1786ED9B}" destId="{661A3B79-9003-402F-903E-B9883E7CC9B8}" srcOrd="12" destOrd="0" presId="urn:microsoft.com/office/officeart/2005/8/layout/list1"/>
    <dgm:cxn modelId="{77C3F6CF-A318-4384-8C76-4210E4E15BD6}" type="presParOf" srcId="{661A3B79-9003-402F-903E-B9883E7CC9B8}" destId="{37193C5C-17A5-4897-881D-119BB3044DB5}" srcOrd="0" destOrd="0" presId="urn:microsoft.com/office/officeart/2005/8/layout/list1"/>
    <dgm:cxn modelId="{116D9E65-DFE0-47C7-B918-779180626AFE}" type="presParOf" srcId="{661A3B79-9003-402F-903E-B9883E7CC9B8}" destId="{8119E8DF-079B-4201-8165-81A750BA8CAC}" srcOrd="1" destOrd="0" presId="urn:microsoft.com/office/officeart/2005/8/layout/list1"/>
    <dgm:cxn modelId="{A93DBF50-3986-4292-96AB-4DDC5388B32C}" type="presParOf" srcId="{CAF8E444-08C4-4174-A130-2FCE1786ED9B}" destId="{461AA53C-2703-4C47-BC79-B0B69E5038B6}" srcOrd="13" destOrd="0" presId="urn:microsoft.com/office/officeart/2005/8/layout/list1"/>
    <dgm:cxn modelId="{9C6BC31D-4C41-4119-8D26-02238BDB536E}" type="presParOf" srcId="{CAF8E444-08C4-4174-A130-2FCE1786ED9B}" destId="{CB9AFB01-F2A9-454D-9831-FBF2E762695A}" srcOrd="14" destOrd="0" presId="urn:microsoft.com/office/officeart/2005/8/layout/list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35BD6-CDEF-4D28-AC74-E3A4B3FC82A7}">
      <dsp:nvSpPr>
        <dsp:cNvPr id="0" name=""/>
        <dsp:cNvSpPr/>
      </dsp:nvSpPr>
      <dsp:spPr>
        <a:xfrm rot="5400000">
          <a:off x="-577676" y="1933350"/>
          <a:ext cx="3851178" cy="2695825"/>
        </a:xfrm>
        <a:prstGeom prst="chevron">
          <a:avLst/>
        </a:prstGeom>
        <a:pattFill prst="pct50">
          <a:fgClr>
            <a:schemeClr val="accent3">
              <a:lumMod val="75000"/>
            </a:schemeClr>
          </a:fgClr>
          <a:bgClr>
            <a:schemeClr val="bg1"/>
          </a:bgClr>
        </a:pattFill>
        <a:ln w="19050" cap="flat" cmpd="sng" algn="ctr">
          <a:solidFill>
            <a:srgbClr val="FE9E00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Ключевые проблемы</a:t>
          </a:r>
          <a:endParaRPr lang="ru-RU" sz="32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</dsp:txBody>
      <dsp:txXfrm rot="-5400000">
        <a:off x="1" y="2703587"/>
        <a:ext cx="2695825" cy="1155353"/>
      </dsp:txXfrm>
    </dsp:sp>
    <dsp:sp modelId="{DDDD6C01-A4ED-4822-B56D-6647B815DFAF}">
      <dsp:nvSpPr>
        <dsp:cNvPr id="0" name=""/>
        <dsp:cNvSpPr/>
      </dsp:nvSpPr>
      <dsp:spPr>
        <a:xfrm rot="5400000">
          <a:off x="4349694" y="-1650435"/>
          <a:ext cx="5207744" cy="8515483"/>
        </a:xfrm>
        <a:prstGeom prst="round2Same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rgbClr val="FE9E00">
              <a:shade val="50000"/>
            </a:srgb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779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Большая доля молодых специалистов и приток новых педагогов в связи с расширением ДОУ не позволяют обеспечивать необходимое качество образовательного процесса и взаимодействия с родителями</a:t>
          </a:r>
          <a:endParaRPr lang="ru-RU" sz="16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180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  Имеющиеся в ДОУ система стимулирования и мотивации педагогов работает недостаточно эффективно  </a:t>
          </a:r>
          <a:endParaRPr lang="ru-RU" sz="16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6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Достаточно разнообразная предметно-пространственная среда ДОУ недостаточно используется педагогами для создания возможностей для развития детей с различными образовательными потребностями</a:t>
          </a:r>
          <a:endParaRPr lang="ru-RU" sz="16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600" b="1" kern="12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cs typeface="+mn-cs"/>
            </a:rPr>
            <a:t>Низкий уровень кооперации и интеграции деятельности воспитателей и специалистов </a:t>
          </a:r>
          <a:endParaRPr lang="ru-RU" sz="1600" b="1" kern="1200" cap="all" dirty="0">
            <a:solidFill>
              <a:srgbClr val="00642D"/>
            </a:solidFill>
            <a:latin typeface="Fedra Sans Pro Book" panose="020B0504040000020004" pitchFamily="34" charset="0"/>
            <a:ea typeface="Fedra Sans Pro Light" charset="0"/>
            <a:cs typeface="+mn-cs"/>
          </a:endParaRPr>
        </a:p>
      </dsp:txBody>
      <dsp:txXfrm rot="-5400000">
        <a:off x="2695825" y="257655"/>
        <a:ext cx="8261262" cy="46993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39824-AF92-4F66-996C-E518A183AA4B}">
      <dsp:nvSpPr>
        <dsp:cNvPr id="0" name=""/>
        <dsp:cNvSpPr/>
      </dsp:nvSpPr>
      <dsp:spPr>
        <a:xfrm>
          <a:off x="0" y="27616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96C15-5DAA-401F-B86B-14523EBF42CD}">
      <dsp:nvSpPr>
        <dsp:cNvPr id="0" name=""/>
        <dsp:cNvSpPr/>
      </dsp:nvSpPr>
      <dsp:spPr>
        <a:xfrm>
          <a:off x="525780" y="40001"/>
          <a:ext cx="7497980" cy="47232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Кадровые (сменяемость (декретный отпуск), низкая мотивация на начальном этапе  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8837" y="63058"/>
        <a:ext cx="7451866" cy="426206"/>
      </dsp:txXfrm>
    </dsp:sp>
    <dsp:sp modelId="{DD86068F-A783-4F28-B414-4B84AFCA4CF4}">
      <dsp:nvSpPr>
        <dsp:cNvPr id="0" name=""/>
        <dsp:cNvSpPr/>
      </dsp:nvSpPr>
      <dsp:spPr>
        <a:xfrm>
          <a:off x="0" y="100192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D06E1-034C-414A-AFFE-06C05B5B3F35}">
      <dsp:nvSpPr>
        <dsp:cNvPr id="0" name=""/>
        <dsp:cNvSpPr/>
      </dsp:nvSpPr>
      <dsp:spPr>
        <a:xfrm>
          <a:off x="525780" y="765761"/>
          <a:ext cx="7360920" cy="47232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Финансовые (ограничения по ФЗ-44) </a:t>
          </a:r>
          <a:endParaRPr lang="ru-RU" alt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548837" y="788818"/>
        <a:ext cx="7314806" cy="426206"/>
      </dsp:txXfrm>
    </dsp:sp>
    <dsp:sp modelId="{BE07C311-AE66-4BC5-A7D0-4EB84718F987}">
      <dsp:nvSpPr>
        <dsp:cNvPr id="0" name=""/>
        <dsp:cNvSpPr/>
      </dsp:nvSpPr>
      <dsp:spPr>
        <a:xfrm>
          <a:off x="0" y="172768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29751-76E3-4DE1-9495-5F07BF3E6F94}">
      <dsp:nvSpPr>
        <dsp:cNvPr id="0" name=""/>
        <dsp:cNvSpPr/>
      </dsp:nvSpPr>
      <dsp:spPr>
        <a:xfrm>
          <a:off x="525780" y="1491521"/>
          <a:ext cx="7360920" cy="47232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Нормативные (недостаточно правовых знаний у управленческой команды)</a:t>
          </a:r>
          <a:endParaRPr lang="ru-RU" alt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548837" y="1514578"/>
        <a:ext cx="7314806" cy="426206"/>
      </dsp:txXfrm>
    </dsp:sp>
    <dsp:sp modelId="{EE4EBF7A-C3C5-48AA-A53A-9CE9AC68B4E4}">
      <dsp:nvSpPr>
        <dsp:cNvPr id="0" name=""/>
        <dsp:cNvSpPr/>
      </dsp:nvSpPr>
      <dsp:spPr>
        <a:xfrm>
          <a:off x="0" y="245344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E487D-560D-46B9-AEF8-17EDD0589B54}">
      <dsp:nvSpPr>
        <dsp:cNvPr id="0" name=""/>
        <dsp:cNvSpPr/>
      </dsp:nvSpPr>
      <dsp:spPr>
        <a:xfrm>
          <a:off x="598353" y="2173738"/>
          <a:ext cx="7360920" cy="47232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Административных (управленческие патологии)</a:t>
          </a:r>
          <a:endParaRPr lang="ru-RU" alt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621410" y="2196795"/>
        <a:ext cx="7314806" cy="426206"/>
      </dsp:txXfrm>
    </dsp:sp>
    <dsp:sp modelId="{DFEEA7BE-374E-45F2-9917-FC9CC8479E1C}">
      <dsp:nvSpPr>
        <dsp:cNvPr id="0" name=""/>
        <dsp:cNvSpPr/>
      </dsp:nvSpPr>
      <dsp:spPr>
        <a:xfrm>
          <a:off x="0" y="317920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7B9B5-4E40-43A6-B156-AABA4F9949DA}">
      <dsp:nvSpPr>
        <dsp:cNvPr id="0" name=""/>
        <dsp:cNvSpPr/>
      </dsp:nvSpPr>
      <dsp:spPr>
        <a:xfrm>
          <a:off x="525780" y="2943041"/>
          <a:ext cx="7360920" cy="47232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Социальные (неоднородность социума), пандемия</a:t>
          </a:r>
          <a:endParaRPr lang="ru-RU" alt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548837" y="2966098"/>
        <a:ext cx="7314806" cy="426206"/>
      </dsp:txXfrm>
    </dsp:sp>
    <dsp:sp modelId="{56347356-9F37-40B2-9A58-C3A98CD9F409}">
      <dsp:nvSpPr>
        <dsp:cNvPr id="0" name=""/>
        <dsp:cNvSpPr/>
      </dsp:nvSpPr>
      <dsp:spPr>
        <a:xfrm>
          <a:off x="0" y="3904961"/>
          <a:ext cx="10515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BA485-2B9C-4B69-87B2-896B9F505227}">
      <dsp:nvSpPr>
        <dsp:cNvPr id="0" name=""/>
        <dsp:cNvSpPr/>
      </dsp:nvSpPr>
      <dsp:spPr>
        <a:xfrm>
          <a:off x="525780" y="3668801"/>
          <a:ext cx="7360920" cy="47232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Сетевые (неправильное распределение акцентов деятельности) </a:t>
          </a:r>
          <a:endParaRPr lang="ru-RU" altLang="ru-RU" sz="1800" b="1" kern="1200" dirty="0">
            <a:solidFill>
              <a:schemeClr val="tx1">
                <a:lumMod val="95000"/>
                <a:lumOff val="5000"/>
              </a:schemeClr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548837" y="3691858"/>
        <a:ext cx="7314806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39824-AF92-4F66-996C-E518A183AA4B}">
      <dsp:nvSpPr>
        <dsp:cNvPr id="0" name=""/>
        <dsp:cNvSpPr/>
      </dsp:nvSpPr>
      <dsp:spPr>
        <a:xfrm>
          <a:off x="0" y="295151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96C15-5DAA-401F-B86B-14523EBF42CD}">
      <dsp:nvSpPr>
        <dsp:cNvPr id="0" name=""/>
        <dsp:cNvSpPr/>
      </dsp:nvSpPr>
      <dsp:spPr>
        <a:xfrm>
          <a:off x="493365" y="51274"/>
          <a:ext cx="7497980" cy="4428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Кадры (активная кадровая политика, политика мотивирования и поддержки  молодых кадров)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14981" y="72890"/>
        <a:ext cx="7454748" cy="399568"/>
      </dsp:txXfrm>
    </dsp:sp>
    <dsp:sp modelId="{DD86068F-A783-4F28-B414-4B84AFCA4CF4}">
      <dsp:nvSpPr>
        <dsp:cNvPr id="0" name=""/>
        <dsp:cNvSpPr/>
      </dsp:nvSpPr>
      <dsp:spPr>
        <a:xfrm>
          <a:off x="0" y="975551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D06E1-034C-414A-AFFE-06C05B5B3F35}">
      <dsp:nvSpPr>
        <dsp:cNvPr id="0" name=""/>
        <dsp:cNvSpPr/>
      </dsp:nvSpPr>
      <dsp:spPr>
        <a:xfrm>
          <a:off x="525780" y="754151"/>
          <a:ext cx="7360920" cy="4428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Финансовые (спонсоры, контингент детей с ОВЗ дает доп. финансовые возможности ) 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547396" y="775767"/>
        <a:ext cx="7317688" cy="399568"/>
      </dsp:txXfrm>
    </dsp:sp>
    <dsp:sp modelId="{BE07C311-AE66-4BC5-A7D0-4EB84718F987}">
      <dsp:nvSpPr>
        <dsp:cNvPr id="0" name=""/>
        <dsp:cNvSpPr/>
      </dsp:nvSpPr>
      <dsp:spPr>
        <a:xfrm>
          <a:off x="0" y="1655951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29751-76E3-4DE1-9495-5F07BF3E6F94}">
      <dsp:nvSpPr>
        <dsp:cNvPr id="0" name=""/>
        <dsp:cNvSpPr/>
      </dsp:nvSpPr>
      <dsp:spPr>
        <a:xfrm>
          <a:off x="525780" y="1434551"/>
          <a:ext cx="7360920" cy="4428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Нормативные (обучение управленческой команды основам правовой грамотности и подбор грамотного бухгалтера)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547396" y="1456167"/>
        <a:ext cx="7317688" cy="399568"/>
      </dsp:txXfrm>
    </dsp:sp>
    <dsp:sp modelId="{EE4EBF7A-C3C5-48AA-A53A-9CE9AC68B4E4}">
      <dsp:nvSpPr>
        <dsp:cNvPr id="0" name=""/>
        <dsp:cNvSpPr/>
      </dsp:nvSpPr>
      <dsp:spPr>
        <a:xfrm>
          <a:off x="0" y="2535611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E487D-560D-46B9-AEF8-17EDD0589B54}">
      <dsp:nvSpPr>
        <dsp:cNvPr id="0" name=""/>
        <dsp:cNvSpPr/>
      </dsp:nvSpPr>
      <dsp:spPr>
        <a:xfrm>
          <a:off x="503197" y="2074129"/>
          <a:ext cx="10012402" cy="64206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 Административные (преодоление управленческих патологий, демократизация стиля управления, открытость, мотивационные аспекты управления, матричная система управления на основе принципа распределенного лидерства)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534540" y="2105472"/>
        <a:ext cx="9949716" cy="579374"/>
      </dsp:txXfrm>
    </dsp:sp>
    <dsp:sp modelId="{DFEEA7BE-374E-45F2-9917-FC9CC8479E1C}">
      <dsp:nvSpPr>
        <dsp:cNvPr id="0" name=""/>
        <dsp:cNvSpPr/>
      </dsp:nvSpPr>
      <dsp:spPr>
        <a:xfrm>
          <a:off x="0" y="3216011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7B9B5-4E40-43A6-B156-AABA4F9949DA}">
      <dsp:nvSpPr>
        <dsp:cNvPr id="0" name=""/>
        <dsp:cNvSpPr/>
      </dsp:nvSpPr>
      <dsp:spPr>
        <a:xfrm>
          <a:off x="525780" y="2994611"/>
          <a:ext cx="7360920" cy="4428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Социальные (ресурсы партнерства и социума пос. Ивняки) 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547396" y="3016227"/>
        <a:ext cx="7317688" cy="399568"/>
      </dsp:txXfrm>
    </dsp:sp>
    <dsp:sp modelId="{D8CA272C-5FA0-46C7-96BF-904C58B136EB}">
      <dsp:nvSpPr>
        <dsp:cNvPr id="0" name=""/>
        <dsp:cNvSpPr/>
      </dsp:nvSpPr>
      <dsp:spPr>
        <a:xfrm>
          <a:off x="0" y="3896411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3E842-B572-47D9-896D-A2052010C015}">
      <dsp:nvSpPr>
        <dsp:cNvPr id="0" name=""/>
        <dsp:cNvSpPr/>
      </dsp:nvSpPr>
      <dsp:spPr>
        <a:xfrm>
          <a:off x="525780" y="3675011"/>
          <a:ext cx="7360920" cy="4428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</a:rPr>
            <a:t>Сетевые ресурсы (школа, ФОК, ИРО, ДОУ ЯМР и пр.) </a:t>
          </a:r>
          <a:endParaRPr lang="ru-RU" altLang="ru-RU" sz="1800" b="1" kern="1200" dirty="0">
            <a:solidFill>
              <a:srgbClr val="002060"/>
            </a:solidFill>
            <a:latin typeface="Fedra Sans Pro Light" panose="020B0303040000020004" pitchFamily="34" charset="0"/>
            <a:ea typeface="Fedra Sans Pro Light" panose="020B0303040000020004" pitchFamily="34" charset="0"/>
          </a:endParaRPr>
        </a:p>
      </dsp:txBody>
      <dsp:txXfrm>
        <a:off x="547396" y="3696627"/>
        <a:ext cx="73176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A734D-FB95-4633-A380-8015AB22BE59}">
      <dsp:nvSpPr>
        <dsp:cNvPr id="0" name=""/>
        <dsp:cNvSpPr/>
      </dsp:nvSpPr>
      <dsp:spPr>
        <a:xfrm>
          <a:off x="0" y="598953"/>
          <a:ext cx="104542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232DD-1503-4680-935C-AA2C1F096E5F}">
      <dsp:nvSpPr>
        <dsp:cNvPr id="0" name=""/>
        <dsp:cNvSpPr/>
      </dsp:nvSpPr>
      <dsp:spPr>
        <a:xfrm>
          <a:off x="482010" y="303753"/>
          <a:ext cx="7317997" cy="5904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03" tIns="0" rIns="27660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  <a:sym typeface="Calibri" panose="020F0502020204030204" pitchFamily="34" charset="0"/>
            </a:rPr>
            <a:t>Руководитель</a:t>
          </a:r>
          <a:endParaRPr lang="ru-RU" sz="2000" kern="1200" dirty="0" smtClean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</a:endParaRPr>
        </a:p>
      </dsp:txBody>
      <dsp:txXfrm>
        <a:off x="510831" y="332574"/>
        <a:ext cx="7260355" cy="532758"/>
      </dsp:txXfrm>
    </dsp:sp>
    <dsp:sp modelId="{3185BE1E-24A2-453C-A412-C5BA6FF5746B}">
      <dsp:nvSpPr>
        <dsp:cNvPr id="0" name=""/>
        <dsp:cNvSpPr/>
      </dsp:nvSpPr>
      <dsp:spPr>
        <a:xfrm>
          <a:off x="0" y="1506154"/>
          <a:ext cx="104542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11069-0010-449F-A85E-3844A075D949}">
      <dsp:nvSpPr>
        <dsp:cNvPr id="0" name=""/>
        <dsp:cNvSpPr/>
      </dsp:nvSpPr>
      <dsp:spPr>
        <a:xfrm>
          <a:off x="522714" y="1210953"/>
          <a:ext cx="7317997" cy="5904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03" tIns="0" rIns="27660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Административная команда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51535" y="1239774"/>
        <a:ext cx="7260355" cy="532758"/>
      </dsp:txXfrm>
    </dsp:sp>
    <dsp:sp modelId="{F990460C-2FC8-4F97-8BEA-805D19A1E9EF}">
      <dsp:nvSpPr>
        <dsp:cNvPr id="0" name=""/>
        <dsp:cNvSpPr/>
      </dsp:nvSpPr>
      <dsp:spPr>
        <a:xfrm>
          <a:off x="0" y="2413354"/>
          <a:ext cx="104542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AC1B9-B422-4D1C-8EF7-8EFDB36CD7E8}">
      <dsp:nvSpPr>
        <dsp:cNvPr id="0" name=""/>
        <dsp:cNvSpPr/>
      </dsp:nvSpPr>
      <dsp:spPr>
        <a:xfrm>
          <a:off x="536283" y="2118154"/>
          <a:ext cx="7317997" cy="5904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03" tIns="0" rIns="27660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  <a:sym typeface="Calibri" panose="020F0502020204030204" pitchFamily="34" charset="0"/>
            </a:rPr>
            <a:t>Рабочая группа Проекта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smtClean="0">
              <a:solidFill>
                <a:srgbClr val="002060"/>
              </a:solidFill>
              <a:sym typeface="Calibri" panose="020F0502020204030204" pitchFamily="34" charset="0"/>
            </a:rPr>
            <a:t>(представители от воспитателей, специалистов, родителей)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65104" y="2146975"/>
        <a:ext cx="7260355" cy="532758"/>
      </dsp:txXfrm>
    </dsp:sp>
    <dsp:sp modelId="{06BBB3DF-ED7E-437D-8002-B71F23255159}">
      <dsp:nvSpPr>
        <dsp:cNvPr id="0" name=""/>
        <dsp:cNvSpPr/>
      </dsp:nvSpPr>
      <dsp:spPr>
        <a:xfrm>
          <a:off x="0" y="3320554"/>
          <a:ext cx="104542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1DCFA-A7F7-451C-B334-2E22FD3A82B8}">
      <dsp:nvSpPr>
        <dsp:cNvPr id="0" name=""/>
        <dsp:cNvSpPr/>
      </dsp:nvSpPr>
      <dsp:spPr>
        <a:xfrm>
          <a:off x="522714" y="3025354"/>
          <a:ext cx="7317997" cy="59040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603" tIns="0" rIns="27660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</a:rPr>
            <a:t>Педагогический коллектив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51535" y="3054175"/>
        <a:ext cx="7260355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148BD-1187-4F3F-B503-39F40EDC5ACD}">
      <dsp:nvSpPr>
        <dsp:cNvPr id="0" name=""/>
        <dsp:cNvSpPr/>
      </dsp:nvSpPr>
      <dsp:spPr>
        <a:xfrm>
          <a:off x="0" y="243898"/>
          <a:ext cx="3237530" cy="19425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 </a:t>
          </a:r>
          <a:r>
            <a:rPr lang="ru-RU" sz="32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Педагоги </a:t>
          </a:r>
          <a:r>
            <a:rPr lang="ru-RU" sz="18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(самореализация, развитие профессионального  потенциала)</a:t>
          </a:r>
        </a:p>
      </dsp:txBody>
      <dsp:txXfrm>
        <a:off x="0" y="243898"/>
        <a:ext cx="3237530" cy="1942518"/>
      </dsp:txXfrm>
    </dsp:sp>
    <dsp:sp modelId="{CC140CED-D1FB-42C3-80D3-A1E6930C0D9A}">
      <dsp:nvSpPr>
        <dsp:cNvPr id="0" name=""/>
        <dsp:cNvSpPr/>
      </dsp:nvSpPr>
      <dsp:spPr>
        <a:xfrm>
          <a:off x="3561284" y="243898"/>
          <a:ext cx="3237530" cy="19425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Обучающиеся </a:t>
          </a:r>
          <a:r>
            <a:rPr lang="ru-RU" sz="18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(возможности социализации и развития)</a:t>
          </a:r>
        </a:p>
      </dsp:txBody>
      <dsp:txXfrm>
        <a:off x="3561284" y="243898"/>
        <a:ext cx="3237530" cy="1942518"/>
      </dsp:txXfrm>
    </dsp:sp>
    <dsp:sp modelId="{33C5C472-47B6-472A-8FF6-518642000D95}">
      <dsp:nvSpPr>
        <dsp:cNvPr id="0" name=""/>
        <dsp:cNvSpPr/>
      </dsp:nvSpPr>
      <dsp:spPr>
        <a:xfrm>
          <a:off x="7122568" y="243898"/>
          <a:ext cx="3237530" cy="19425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Родители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(удовлетворение развитием ребенка и его достижениями)</a:t>
          </a:r>
        </a:p>
      </dsp:txBody>
      <dsp:txXfrm>
        <a:off x="7122568" y="243898"/>
        <a:ext cx="3237530" cy="1942518"/>
      </dsp:txXfrm>
    </dsp:sp>
    <dsp:sp modelId="{7427035D-739C-4F2C-8358-E0AED4FC8394}">
      <dsp:nvSpPr>
        <dsp:cNvPr id="0" name=""/>
        <dsp:cNvSpPr/>
      </dsp:nvSpPr>
      <dsp:spPr>
        <a:xfrm>
          <a:off x="1780642" y="2510170"/>
          <a:ext cx="3237530" cy="19425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Социальные партнеры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(возможности взаимодействия и развития общества)</a:t>
          </a:r>
        </a:p>
      </dsp:txBody>
      <dsp:txXfrm>
        <a:off x="1780642" y="2510170"/>
        <a:ext cx="3237530" cy="1942518"/>
      </dsp:txXfrm>
    </dsp:sp>
    <dsp:sp modelId="{D5BAAAD1-CA8B-455D-ABBA-F21BE634E312}">
      <dsp:nvSpPr>
        <dsp:cNvPr id="0" name=""/>
        <dsp:cNvSpPr/>
      </dsp:nvSpPr>
      <dsp:spPr>
        <a:xfrm>
          <a:off x="5341926" y="2510170"/>
          <a:ext cx="3237530" cy="194251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Государство </a:t>
          </a:r>
          <a:r>
            <a:rPr lang="ru-RU" sz="18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(главный </a:t>
          </a:r>
          <a:r>
            <a:rPr lang="ru-RU" sz="1800" b="1" kern="1200" dirty="0" err="1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благополучатель</a:t>
          </a:r>
          <a:r>
            <a:rPr lang="ru-RU" sz="1800" b="1" kern="120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rPr>
            <a:t> –  речь идет о воспитании нового поколения детей)</a:t>
          </a:r>
        </a:p>
      </dsp:txBody>
      <dsp:txXfrm>
        <a:off x="5341926" y="2510170"/>
        <a:ext cx="3237530" cy="1942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39824-AF92-4F66-996C-E518A183AA4B}">
      <dsp:nvSpPr>
        <dsp:cNvPr id="0" name=""/>
        <dsp:cNvSpPr/>
      </dsp:nvSpPr>
      <dsp:spPr>
        <a:xfrm>
          <a:off x="0" y="273584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96C15-5DAA-401F-B86B-14523EBF42CD}">
      <dsp:nvSpPr>
        <dsp:cNvPr id="0" name=""/>
        <dsp:cNvSpPr/>
      </dsp:nvSpPr>
      <dsp:spPr>
        <a:xfrm>
          <a:off x="511916" y="7904"/>
          <a:ext cx="10002677" cy="53136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Разработать стратегическую программу ЛРОС, направленную на развитие и социализацию детей в условиях инклюзивного образования.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ea typeface="Times New Roman"/>
            <a:cs typeface="Times New Roman" pitchFamily="18" charset="0"/>
          </a:endParaRPr>
        </a:p>
      </dsp:txBody>
      <dsp:txXfrm>
        <a:off x="537855" y="33843"/>
        <a:ext cx="9950799" cy="479482"/>
      </dsp:txXfrm>
    </dsp:sp>
    <dsp:sp modelId="{AB04A589-E59F-40F4-8A93-564FCEF61AC7}">
      <dsp:nvSpPr>
        <dsp:cNvPr id="0" name=""/>
        <dsp:cNvSpPr/>
      </dsp:nvSpPr>
      <dsp:spPr>
        <a:xfrm>
          <a:off x="0" y="1090064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663A3-BE2B-4CE8-9E17-071EAC573916}">
      <dsp:nvSpPr>
        <dsp:cNvPr id="0" name=""/>
        <dsp:cNvSpPr/>
      </dsp:nvSpPr>
      <dsp:spPr>
        <a:xfrm>
          <a:off x="500620" y="824384"/>
          <a:ext cx="10012402" cy="53136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Создать организационные и управленческие возможности для трансформации </a:t>
          </a:r>
          <a:r>
            <a:rPr lang="ru-RU" sz="1600" b="1" kern="1200" dirty="0" err="1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карьерно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-догматической среды в среду </a:t>
          </a:r>
          <a:r>
            <a:rPr lang="ru-RU" sz="1600" b="1" kern="1200" dirty="0" err="1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карьерно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-творческого типа с элементами безмятежности.</a:t>
          </a:r>
        </a:p>
      </dsp:txBody>
      <dsp:txXfrm>
        <a:off x="526559" y="850323"/>
        <a:ext cx="9960524" cy="479482"/>
      </dsp:txXfrm>
    </dsp:sp>
    <dsp:sp modelId="{79EC58CA-6FFB-4C2D-BB69-8E12B0CB39B5}">
      <dsp:nvSpPr>
        <dsp:cNvPr id="0" name=""/>
        <dsp:cNvSpPr/>
      </dsp:nvSpPr>
      <dsp:spPr>
        <a:xfrm>
          <a:off x="0" y="1906544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049C0-6D19-4070-A7A7-D380741BAD28}">
      <dsp:nvSpPr>
        <dsp:cNvPr id="0" name=""/>
        <dsp:cNvSpPr/>
      </dsp:nvSpPr>
      <dsp:spPr>
        <a:xfrm>
          <a:off x="500620" y="1640864"/>
          <a:ext cx="10012402" cy="53136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Расширить, обновить и трансформировать материально-техническую базу ДОУ в целях создания возможностей для развития детей с различными образовательными потребностями.</a:t>
          </a:r>
        </a:p>
      </dsp:txBody>
      <dsp:txXfrm>
        <a:off x="526559" y="1666803"/>
        <a:ext cx="9960524" cy="479482"/>
      </dsp:txXfrm>
    </dsp:sp>
    <dsp:sp modelId="{473493C6-0F84-4CDD-B55F-30BB796C117D}">
      <dsp:nvSpPr>
        <dsp:cNvPr id="0" name=""/>
        <dsp:cNvSpPr/>
      </dsp:nvSpPr>
      <dsp:spPr>
        <a:xfrm>
          <a:off x="0" y="3070178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60388-54AD-4054-A9A4-3E0CF5FAD0BF}">
      <dsp:nvSpPr>
        <dsp:cNvPr id="0" name=""/>
        <dsp:cNvSpPr/>
      </dsp:nvSpPr>
      <dsp:spPr>
        <a:xfrm>
          <a:off x="494459" y="2457344"/>
          <a:ext cx="10010591" cy="878513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Создать условия и возможности для развития ключевых компетенций педагогов, в том числе – за счет изменений в системе управления, изменений мотивационных и ценностных аспектов профессиональной деятельности педагогов.</a:t>
          </a:r>
        </a:p>
      </dsp:txBody>
      <dsp:txXfrm>
        <a:off x="537344" y="2500229"/>
        <a:ext cx="9924821" cy="792743"/>
      </dsp:txXfrm>
    </dsp:sp>
    <dsp:sp modelId="{9850A183-C1B2-48BE-A0D6-7C086D1FFB64}">
      <dsp:nvSpPr>
        <dsp:cNvPr id="0" name=""/>
        <dsp:cNvSpPr/>
      </dsp:nvSpPr>
      <dsp:spPr>
        <a:xfrm>
          <a:off x="0" y="3886658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554A4-EA8B-4E20-AE53-717ECB008F8C}">
      <dsp:nvSpPr>
        <dsp:cNvPr id="0" name=""/>
        <dsp:cNvSpPr/>
      </dsp:nvSpPr>
      <dsp:spPr>
        <a:xfrm>
          <a:off x="500620" y="3620978"/>
          <a:ext cx="10012402" cy="531360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rPr>
            <a:t>Повысить качество взаимодействия педагогов с родителями и социумом за счет поиска новых форм сотрудничества во благо ребенка.</a:t>
          </a:r>
        </a:p>
      </dsp:txBody>
      <dsp:txXfrm>
        <a:off x="526559" y="3646917"/>
        <a:ext cx="9960524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27C9C-2B19-4456-A736-4D42FA27B0F9}">
      <dsp:nvSpPr>
        <dsp:cNvPr id="0" name=""/>
        <dsp:cNvSpPr/>
      </dsp:nvSpPr>
      <dsp:spPr>
        <a:xfrm>
          <a:off x="0" y="38566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66DE0-0D8A-4503-B57D-2DAD55C3F6EB}">
      <dsp:nvSpPr>
        <dsp:cNvPr id="0" name=""/>
        <dsp:cNvSpPr/>
      </dsp:nvSpPr>
      <dsp:spPr>
        <a:xfrm>
          <a:off x="525780" y="46188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Внесены изменения в основные действующие документы МДОУ с учетом реализации целей настоящего Проекта;</a:t>
          </a:r>
          <a:endParaRPr lang="ru-RU" sz="1600" b="1" kern="1200" dirty="0"/>
        </a:p>
      </dsp:txBody>
      <dsp:txXfrm>
        <a:off x="558924" y="79332"/>
        <a:ext cx="7294632" cy="612672"/>
      </dsp:txXfrm>
    </dsp:sp>
    <dsp:sp modelId="{8039FF5E-6C51-4530-9B68-D76FA72596D3}">
      <dsp:nvSpPr>
        <dsp:cNvPr id="0" name=""/>
        <dsp:cNvSpPr/>
      </dsp:nvSpPr>
      <dsp:spPr>
        <a:xfrm>
          <a:off x="0" y="142894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90E1D-7CF4-443E-8CB8-A20FBF5BA2D8}">
      <dsp:nvSpPr>
        <dsp:cNvPr id="0" name=""/>
        <dsp:cNvSpPr/>
      </dsp:nvSpPr>
      <dsp:spPr>
        <a:xfrm>
          <a:off x="525780" y="1089468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Обеспечены оптимальные условия и созданы возможности развития для развития и социализации каждого ребенка в соответствии с его образовательными потребностями,;</a:t>
          </a:r>
          <a:endParaRPr lang="ru-RU" sz="1600" b="1" kern="1200" dirty="0"/>
        </a:p>
      </dsp:txBody>
      <dsp:txXfrm>
        <a:off x="558924" y="1122612"/>
        <a:ext cx="7294632" cy="612672"/>
      </dsp:txXfrm>
    </dsp:sp>
    <dsp:sp modelId="{F75BE9C9-0C97-4C3B-B728-7CCD2E16370A}">
      <dsp:nvSpPr>
        <dsp:cNvPr id="0" name=""/>
        <dsp:cNvSpPr/>
      </dsp:nvSpPr>
      <dsp:spPr>
        <a:xfrm>
          <a:off x="0" y="247222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5CEDF-6146-4D49-BE2F-E2596193BA49}">
      <dsp:nvSpPr>
        <dsp:cNvPr id="0" name=""/>
        <dsp:cNvSpPr/>
      </dsp:nvSpPr>
      <dsp:spPr>
        <a:xfrm>
          <a:off x="525780" y="2132748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Созданы возможности для реализации системно-деятельностного подхода и использования инновационных образовательных технологий, </a:t>
          </a:r>
          <a:endParaRPr lang="ru-RU" sz="1600" b="1" kern="1200" dirty="0"/>
        </a:p>
      </dsp:txBody>
      <dsp:txXfrm>
        <a:off x="558924" y="2165892"/>
        <a:ext cx="7294632" cy="612672"/>
      </dsp:txXfrm>
    </dsp:sp>
    <dsp:sp modelId="{A7794E9B-966F-4E54-8A86-CFDCE8AC74F1}">
      <dsp:nvSpPr>
        <dsp:cNvPr id="0" name=""/>
        <dsp:cNvSpPr/>
      </dsp:nvSpPr>
      <dsp:spPr>
        <a:xfrm>
          <a:off x="0" y="351550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69B55-7533-455F-A0A2-009B0F7BB6B6}">
      <dsp:nvSpPr>
        <dsp:cNvPr id="0" name=""/>
        <dsp:cNvSpPr/>
      </dsp:nvSpPr>
      <dsp:spPr>
        <a:xfrm>
          <a:off x="525780" y="3176028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Созданы возможности для качественного взаимодействия специалистов коррекционного направления и воспитателей;</a:t>
          </a:r>
          <a:endParaRPr lang="ru-RU" sz="1600" b="1" kern="1200" dirty="0"/>
        </a:p>
      </dsp:txBody>
      <dsp:txXfrm>
        <a:off x="558924" y="3209172"/>
        <a:ext cx="7294632" cy="612672"/>
      </dsp:txXfrm>
    </dsp:sp>
    <dsp:sp modelId="{2C340631-3D0B-4A40-80D8-EFFE39A9E36F}">
      <dsp:nvSpPr>
        <dsp:cNvPr id="0" name=""/>
        <dsp:cNvSpPr/>
      </dsp:nvSpPr>
      <dsp:spPr>
        <a:xfrm>
          <a:off x="0" y="455878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99CF-2366-4147-ADFD-4A3409F576E5}">
      <dsp:nvSpPr>
        <dsp:cNvPr id="0" name=""/>
        <dsp:cNvSpPr/>
      </dsp:nvSpPr>
      <dsp:spPr>
        <a:xfrm>
          <a:off x="525780" y="4219308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ИКТ и информационная грамотность педагогов.</a:t>
          </a:r>
          <a:endParaRPr lang="ru-RU" sz="1600" b="1" kern="1200" dirty="0"/>
        </a:p>
      </dsp:txBody>
      <dsp:txXfrm>
        <a:off x="558924" y="4252452"/>
        <a:ext cx="7294632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C9094-FFFD-48C6-96D0-8922904F94FF}">
      <dsp:nvSpPr>
        <dsp:cNvPr id="0" name=""/>
        <dsp:cNvSpPr/>
      </dsp:nvSpPr>
      <dsp:spPr>
        <a:xfrm>
          <a:off x="0" y="38566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D26EA-4D3C-46D1-8BDC-E254DC0AE554}">
      <dsp:nvSpPr>
        <dsp:cNvPr id="0" name=""/>
        <dsp:cNvSpPr/>
      </dsp:nvSpPr>
      <dsp:spPr>
        <a:xfrm>
          <a:off x="524753" y="46188"/>
          <a:ext cx="998064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/>
            <a:t>Организована Школа молодого педагога (ШПМ), виртуальный методический кабинет «Сервер педагога», а также реорганизована система наставничества.</a:t>
          </a:r>
          <a:endParaRPr lang="ru-RU" sz="1800" b="1" kern="1200"/>
        </a:p>
      </dsp:txBody>
      <dsp:txXfrm>
        <a:off x="557897" y="79332"/>
        <a:ext cx="9914358" cy="612672"/>
      </dsp:txXfrm>
    </dsp:sp>
    <dsp:sp modelId="{B5D6AF1B-9FDA-42BC-96D7-9E802B10B4A7}">
      <dsp:nvSpPr>
        <dsp:cNvPr id="0" name=""/>
        <dsp:cNvSpPr/>
      </dsp:nvSpPr>
      <dsp:spPr>
        <a:xfrm>
          <a:off x="0" y="142894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585C2-20DC-4ED4-A32A-C7AFE9020E7A}">
      <dsp:nvSpPr>
        <dsp:cNvPr id="0" name=""/>
        <dsp:cNvSpPr/>
      </dsp:nvSpPr>
      <dsp:spPr>
        <a:xfrm>
          <a:off x="505241" y="1089468"/>
          <a:ext cx="1000480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Сотрудничество с семьей обучающихся выстроены на основе взаимного интереса. Школа родителей.</a:t>
          </a:r>
          <a:endParaRPr lang="ru-RU" sz="1800" b="1" kern="1200" dirty="0"/>
        </a:p>
      </dsp:txBody>
      <dsp:txXfrm>
        <a:off x="538385" y="1122612"/>
        <a:ext cx="9938518" cy="612672"/>
      </dsp:txXfrm>
    </dsp:sp>
    <dsp:sp modelId="{8A02CF22-A75D-4EA6-BDC7-421D74C0DB09}">
      <dsp:nvSpPr>
        <dsp:cNvPr id="0" name=""/>
        <dsp:cNvSpPr/>
      </dsp:nvSpPr>
      <dsp:spPr>
        <a:xfrm>
          <a:off x="0" y="247222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03C3A-85BB-4F25-883F-11F4F082B357}">
      <dsp:nvSpPr>
        <dsp:cNvPr id="0" name=""/>
        <dsp:cNvSpPr/>
      </dsp:nvSpPr>
      <dsp:spPr>
        <a:xfrm>
          <a:off x="518078" y="2132748"/>
          <a:ext cx="999563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Активные внешние связи, привлечение заинтересованных социальных а также на выстраивание системы сетевого взаимодействия по дополнительному образованию детей.</a:t>
          </a:r>
          <a:endParaRPr lang="ru-RU" sz="1800" b="1" kern="1200" dirty="0"/>
        </a:p>
      </dsp:txBody>
      <dsp:txXfrm>
        <a:off x="551222" y="2165892"/>
        <a:ext cx="9929345" cy="612672"/>
      </dsp:txXfrm>
    </dsp:sp>
    <dsp:sp modelId="{0B9578CA-9D95-4FEF-8254-A730B49F291E}">
      <dsp:nvSpPr>
        <dsp:cNvPr id="0" name=""/>
        <dsp:cNvSpPr/>
      </dsp:nvSpPr>
      <dsp:spPr>
        <a:xfrm>
          <a:off x="0" y="351550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15ADE-7678-40D6-A70A-B8864D784A08}">
      <dsp:nvSpPr>
        <dsp:cNvPr id="0" name=""/>
        <dsp:cNvSpPr/>
      </dsp:nvSpPr>
      <dsp:spPr>
        <a:xfrm>
          <a:off x="500620" y="3176028"/>
          <a:ext cx="1001240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Распространяется накопленный опыт по формированию ЛРОС.</a:t>
          </a:r>
          <a:endParaRPr lang="ru-RU" sz="1800" b="1" kern="1200" dirty="0"/>
        </a:p>
      </dsp:txBody>
      <dsp:txXfrm>
        <a:off x="533764" y="3209172"/>
        <a:ext cx="9946114" cy="612672"/>
      </dsp:txXfrm>
    </dsp:sp>
    <dsp:sp modelId="{37D4ADE0-4DC3-4225-999D-8CCC586351B5}">
      <dsp:nvSpPr>
        <dsp:cNvPr id="0" name=""/>
        <dsp:cNvSpPr/>
      </dsp:nvSpPr>
      <dsp:spPr>
        <a:xfrm>
          <a:off x="0" y="4558788"/>
          <a:ext cx="10515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0526A-F91E-493D-B18B-5A4B89930D73}">
      <dsp:nvSpPr>
        <dsp:cNvPr id="0" name=""/>
        <dsp:cNvSpPr/>
      </dsp:nvSpPr>
      <dsp:spPr>
        <a:xfrm>
          <a:off x="500620" y="4219308"/>
          <a:ext cx="1001240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Расписание занятий (ООД) в группах старшего дошкольного возраста основывается на реализации принципов свободного выбора и творческого раскрепощения детей.</a:t>
          </a:r>
          <a:endParaRPr lang="ru-RU" sz="1800" b="1" kern="1200" dirty="0"/>
        </a:p>
      </dsp:txBody>
      <dsp:txXfrm>
        <a:off x="533764" y="4252452"/>
        <a:ext cx="9946114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54A22-B239-4A93-AD84-6CB055A0518B}">
      <dsp:nvSpPr>
        <dsp:cNvPr id="0" name=""/>
        <dsp:cNvSpPr/>
      </dsp:nvSpPr>
      <dsp:spPr>
        <a:xfrm>
          <a:off x="0" y="918287"/>
          <a:ext cx="105156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D8858-BC4B-4E31-AADE-42E004276965}">
      <dsp:nvSpPr>
        <dsp:cNvPr id="0" name=""/>
        <dsp:cNvSpPr/>
      </dsp:nvSpPr>
      <dsp:spPr>
        <a:xfrm>
          <a:off x="525780" y="32687"/>
          <a:ext cx="9568165" cy="177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РППС будет дополнена современным цифровым оборудованием, а также трансформируемой мебелью и оборудованием для </a:t>
          </a:r>
          <a:r>
            <a:rPr lang="ru-RU" sz="2400" b="0" kern="1200" dirty="0" err="1" smtClean="0"/>
            <a:t>эспериментирования</a:t>
          </a:r>
          <a:r>
            <a:rPr lang="ru-RU" sz="2400" b="0" kern="1200" dirty="0" smtClean="0"/>
            <a:t>;</a:t>
          </a:r>
          <a:endParaRPr lang="ru-RU" sz="2400" b="0" kern="1200" dirty="0"/>
        </a:p>
      </dsp:txBody>
      <dsp:txXfrm>
        <a:off x="612243" y="119150"/>
        <a:ext cx="9395239" cy="1598274"/>
      </dsp:txXfrm>
    </dsp:sp>
    <dsp:sp modelId="{BB33781C-2EBF-4445-A74A-CB0F67701895}">
      <dsp:nvSpPr>
        <dsp:cNvPr id="0" name=""/>
        <dsp:cNvSpPr/>
      </dsp:nvSpPr>
      <dsp:spPr>
        <a:xfrm>
          <a:off x="0" y="3639888"/>
          <a:ext cx="105156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3371E-8769-4625-9ABD-8AA0FE4B61D5}">
      <dsp:nvSpPr>
        <dsp:cNvPr id="0" name=""/>
        <dsp:cNvSpPr/>
      </dsp:nvSpPr>
      <dsp:spPr>
        <a:xfrm>
          <a:off x="525780" y="2754288"/>
          <a:ext cx="9521202" cy="177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Будет создано мобильное, трансформируемое творческое пространство внутри групп, а также вне групп – в коридорах и рекреациях, прогулочных участках.</a:t>
          </a:r>
          <a:endParaRPr lang="ru-RU" sz="2400" b="1" kern="1200" dirty="0"/>
        </a:p>
      </dsp:txBody>
      <dsp:txXfrm>
        <a:off x="612243" y="2840751"/>
        <a:ext cx="9348276" cy="1598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B309A-EDBA-4C52-8555-B98DAE0E0E2A}">
      <dsp:nvSpPr>
        <dsp:cNvPr id="0" name=""/>
        <dsp:cNvSpPr/>
      </dsp:nvSpPr>
      <dsp:spPr>
        <a:xfrm>
          <a:off x="0" y="449193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563F4-E774-4869-8A6A-6BBA3C62993A}">
      <dsp:nvSpPr>
        <dsp:cNvPr id="0" name=""/>
        <dsp:cNvSpPr/>
      </dsp:nvSpPr>
      <dsp:spPr>
        <a:xfrm>
          <a:off x="524753" y="50673"/>
          <a:ext cx="998064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Матричная система управления на основе распределенного лидерства</a:t>
          </a:r>
          <a:endParaRPr lang="ru-RU" sz="2000" b="1" kern="1200" dirty="0"/>
        </a:p>
      </dsp:txBody>
      <dsp:txXfrm>
        <a:off x="563661" y="89581"/>
        <a:ext cx="9902830" cy="719224"/>
      </dsp:txXfrm>
    </dsp:sp>
    <dsp:sp modelId="{7A01B3CE-186C-4C97-8703-EE6D3FAD8501}">
      <dsp:nvSpPr>
        <dsp:cNvPr id="0" name=""/>
        <dsp:cNvSpPr/>
      </dsp:nvSpPr>
      <dsp:spPr>
        <a:xfrm>
          <a:off x="0" y="2004062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18501-996A-415F-958C-A31D2497CAB1}">
      <dsp:nvSpPr>
        <dsp:cNvPr id="0" name=""/>
        <dsp:cNvSpPr/>
      </dsp:nvSpPr>
      <dsp:spPr>
        <a:xfrm>
          <a:off x="500620" y="1275393"/>
          <a:ext cx="10012402" cy="1127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Создана система мониторинга качества образовательного процесса и качества организации образовательной деятельности как подсистема мотивирующего контроля.</a:t>
          </a:r>
          <a:endParaRPr lang="ru-RU" sz="2000" b="1" kern="1200" dirty="0"/>
        </a:p>
      </dsp:txBody>
      <dsp:txXfrm>
        <a:off x="555645" y="1330418"/>
        <a:ext cx="9902352" cy="1017139"/>
      </dsp:txXfrm>
    </dsp:sp>
    <dsp:sp modelId="{6E3BD4A0-2FCC-4669-8E9E-F51135C4E193}">
      <dsp:nvSpPr>
        <dsp:cNvPr id="0" name=""/>
        <dsp:cNvSpPr/>
      </dsp:nvSpPr>
      <dsp:spPr>
        <a:xfrm>
          <a:off x="0" y="3228782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D7FD7-0AC3-4598-9FD4-A2EC27AD7979}">
      <dsp:nvSpPr>
        <dsp:cNvPr id="0" name=""/>
        <dsp:cNvSpPr/>
      </dsp:nvSpPr>
      <dsp:spPr>
        <a:xfrm>
          <a:off x="500620" y="2830262"/>
          <a:ext cx="1001240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Внутренняя система оценки качества образования функционирует на основе принципа взаимоконтроля (кругового ротационного контроля) и принципа доверия</a:t>
          </a:r>
          <a:endParaRPr lang="ru-RU" sz="2000" b="1" kern="1200" dirty="0"/>
        </a:p>
      </dsp:txBody>
      <dsp:txXfrm>
        <a:off x="539528" y="2869170"/>
        <a:ext cx="9934586" cy="719224"/>
      </dsp:txXfrm>
    </dsp:sp>
    <dsp:sp modelId="{2AF35EC1-6D01-460A-8CC1-FB93C289A3AE}">
      <dsp:nvSpPr>
        <dsp:cNvPr id="0" name=""/>
        <dsp:cNvSpPr/>
      </dsp:nvSpPr>
      <dsp:spPr>
        <a:xfrm>
          <a:off x="0" y="4453502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D8D38-D81A-42FD-995F-15D9A4138D4B}">
      <dsp:nvSpPr>
        <dsp:cNvPr id="0" name=""/>
        <dsp:cNvSpPr/>
      </dsp:nvSpPr>
      <dsp:spPr>
        <a:xfrm>
          <a:off x="500620" y="4054982"/>
          <a:ext cx="1001240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Система стимулирования труда обеспечивает рост профессиональной мотивации педагогов  </a:t>
          </a:r>
          <a:endParaRPr lang="ru-RU" sz="2000" b="0" kern="1200" dirty="0"/>
        </a:p>
      </dsp:txBody>
      <dsp:txXfrm>
        <a:off x="539528" y="4093890"/>
        <a:ext cx="9934586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E2858-6FD9-43F3-A6D8-7019F20F6503}">
      <dsp:nvSpPr>
        <dsp:cNvPr id="0" name=""/>
        <dsp:cNvSpPr/>
      </dsp:nvSpPr>
      <dsp:spPr>
        <a:xfrm>
          <a:off x="0" y="46774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D12DF-BBEF-45BB-8C11-580D681B11F3}">
      <dsp:nvSpPr>
        <dsp:cNvPr id="0" name=""/>
        <dsp:cNvSpPr/>
      </dsp:nvSpPr>
      <dsp:spPr>
        <a:xfrm>
          <a:off x="525780" y="39708"/>
          <a:ext cx="894513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Все педагоги включены в проблемные группы, МО, творческие группы, на основе принципа добровольности и профессионального интереса.</a:t>
          </a:r>
          <a:endParaRPr lang="ru-RU" sz="2000" b="1" kern="1200" dirty="0"/>
        </a:p>
      </dsp:txBody>
      <dsp:txXfrm>
        <a:off x="567570" y="81498"/>
        <a:ext cx="8861557" cy="772500"/>
      </dsp:txXfrm>
    </dsp:sp>
    <dsp:sp modelId="{7B59EC57-73B5-4D2F-A8FD-11FF9FB6788E}">
      <dsp:nvSpPr>
        <dsp:cNvPr id="0" name=""/>
        <dsp:cNvSpPr/>
      </dsp:nvSpPr>
      <dsp:spPr>
        <a:xfrm>
          <a:off x="0" y="178318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4890F-4470-4888-B475-292240546DF4}">
      <dsp:nvSpPr>
        <dsp:cNvPr id="0" name=""/>
        <dsp:cNvSpPr/>
      </dsp:nvSpPr>
      <dsp:spPr>
        <a:xfrm>
          <a:off x="525780" y="1355148"/>
          <a:ext cx="899209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Создан методический кабинет «Сервер педагога» на </a:t>
          </a:r>
          <a:r>
            <a:rPr lang="ru-RU" sz="2000" b="0" kern="1200" dirty="0" err="1" smtClean="0"/>
            <a:t>гугл</a:t>
          </a:r>
          <a:r>
            <a:rPr lang="ru-RU" sz="2000" b="0" kern="1200" dirty="0" smtClean="0"/>
            <a:t>-диске как банк программно-методических и дидактических материалов.</a:t>
          </a:r>
          <a:endParaRPr lang="ru-RU" sz="2000" b="1" kern="1200" dirty="0"/>
        </a:p>
      </dsp:txBody>
      <dsp:txXfrm>
        <a:off x="567570" y="1396938"/>
        <a:ext cx="8908519" cy="772500"/>
      </dsp:txXfrm>
    </dsp:sp>
    <dsp:sp modelId="{4C8130E9-8359-474D-906C-BD4F370C980D}">
      <dsp:nvSpPr>
        <dsp:cNvPr id="0" name=""/>
        <dsp:cNvSpPr/>
      </dsp:nvSpPr>
      <dsp:spPr>
        <a:xfrm>
          <a:off x="0" y="3098628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6D04B-49B3-4C49-8535-9DB1B6FD13F1}">
      <dsp:nvSpPr>
        <dsp:cNvPr id="0" name=""/>
        <dsp:cNvSpPr/>
      </dsp:nvSpPr>
      <dsp:spPr>
        <a:xfrm>
          <a:off x="525780" y="2670588"/>
          <a:ext cx="899209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Участие в </a:t>
          </a:r>
          <a:r>
            <a:rPr lang="ru-RU" sz="2000" b="0" kern="1200" dirty="0" err="1" smtClean="0"/>
            <a:t>грантовой</a:t>
          </a:r>
          <a:r>
            <a:rPr lang="ru-RU" sz="2000" b="0" kern="1200" dirty="0" smtClean="0"/>
            <a:t> деятельности (совместно с ЯРОО «Лидеры сельских школ») и фаундрайзинге;</a:t>
          </a:r>
          <a:endParaRPr lang="ru-RU" sz="2000" b="1" kern="1200" dirty="0"/>
        </a:p>
      </dsp:txBody>
      <dsp:txXfrm>
        <a:off x="567570" y="2712378"/>
        <a:ext cx="8908519" cy="772500"/>
      </dsp:txXfrm>
    </dsp:sp>
    <dsp:sp modelId="{CB9AFB01-F2A9-454D-9831-FBF2E762695A}">
      <dsp:nvSpPr>
        <dsp:cNvPr id="0" name=""/>
        <dsp:cNvSpPr/>
      </dsp:nvSpPr>
      <dsp:spPr>
        <a:xfrm>
          <a:off x="0" y="4414067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9E8DF-079B-4201-8165-81A750BA8CAC}">
      <dsp:nvSpPr>
        <dsp:cNvPr id="0" name=""/>
        <dsp:cNvSpPr/>
      </dsp:nvSpPr>
      <dsp:spPr>
        <a:xfrm>
          <a:off x="525780" y="3986028"/>
          <a:ext cx="894513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Работа в качестве инновационной площадки по нескольким направлениям и на разном уровне (МИП, РИП, базовая площадка НЦ РАО и лаборатории ЯГПУ)</a:t>
          </a:r>
          <a:endParaRPr lang="ru-RU" sz="2000" b="1" kern="1200" dirty="0"/>
        </a:p>
      </dsp:txBody>
      <dsp:txXfrm>
        <a:off x="567570" y="4027818"/>
        <a:ext cx="8861557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772816"/>
          <a:ext cx="5616624" cy="410445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896544" cy="410445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3050A-A1B2-4B21-A2F6-33B802EA6C92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513E-860D-4D0E-B46E-55519EDA3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11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427-FA63-4747-95F2-23A5AD264DA8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41425"/>
            <a:ext cx="5940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394B-577D-4FB0-89DE-2AF9AB4E0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43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3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92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3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6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3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7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8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7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63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4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394B-577D-4FB0-89DE-2AF9AB4E08B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7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B5CD68E2-A912-44A7-B01E-4B0AA5B9D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2" y="374659"/>
            <a:ext cx="739386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4.png">
            <a:extLst>
              <a:ext uri="{FF2B5EF4-FFF2-40B4-BE49-F238E27FC236}">
                <a16:creationId xmlns:a16="http://schemas.microsoft.com/office/drawing/2014/main" id="{8A7BA998-7DED-47F9-B0DC-CB69D30EE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12168188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275">
            <a:extLst>
              <a:ext uri="{FF2B5EF4-FFF2-40B4-BE49-F238E27FC236}">
                <a16:creationId xmlns:a16="http://schemas.microsoft.com/office/drawing/2014/main" id="{2322F4C0-948B-42EE-9120-1040CC157B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860" y="1219200"/>
            <a:ext cx="11308387" cy="0"/>
          </a:xfrm>
          <a:prstGeom prst="line">
            <a:avLst/>
          </a:prstGeom>
          <a:noFill/>
          <a:ln w="12700">
            <a:solidFill>
              <a:srgbClr val="2297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" name="Shape 203">
            <a:extLst>
              <a:ext uri="{FF2B5EF4-FFF2-40B4-BE49-F238E27FC236}">
                <a16:creationId xmlns:a16="http://schemas.microsoft.com/office/drawing/2014/main" id="{599DFFAF-32F0-41B0-AE73-4D7265BD5D87}"/>
              </a:ext>
            </a:extLst>
          </p:cNvPr>
          <p:cNvSpPr/>
          <p:nvPr userDrawn="1"/>
        </p:nvSpPr>
        <p:spPr>
          <a:xfrm>
            <a:off x="2283658" y="393708"/>
            <a:ext cx="2765305" cy="3200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/>
          <a:p>
            <a:pPr defTabSz="457200" hangingPunct="0">
              <a:lnSpc>
                <a:spcPct val="80000"/>
              </a:lnSpc>
              <a:defRPr sz="2100" cap="all">
                <a:solidFill>
                  <a:srgbClr val="F69200"/>
                </a:solidFill>
                <a:latin typeface="Fedra Sans Pro"/>
                <a:ea typeface="Fedra Sans Pro"/>
                <a:cs typeface="Fedra Sans Pro"/>
                <a:sym typeface="Fedra Sans Pro"/>
              </a:defRPr>
            </a:pPr>
            <a:r>
              <a:rPr lang="bg-BG" sz="13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Развитие </a:t>
            </a:r>
            <a:r>
              <a:rPr lang="bg-BG" sz="1300" kern="0" cap="all" err="1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личностного</a:t>
            </a:r>
            <a:r>
              <a:rPr lang="bg-BG" sz="1300" kern="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rPr>
              <a:t> потенциала</a:t>
            </a:r>
            <a:endParaRPr sz="1300" kern="0" cap="all">
              <a:solidFill>
                <a:srgbClr val="424242"/>
              </a:solidFill>
              <a:latin typeface="Fedra Sans Pro Light" charset="0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6" name="Shape 207">
            <a:extLst>
              <a:ext uri="{FF2B5EF4-FFF2-40B4-BE49-F238E27FC236}">
                <a16:creationId xmlns:a16="http://schemas.microsoft.com/office/drawing/2014/main" id="{DA6EB133-E67F-46AF-905E-A7F74807FD8F}"/>
              </a:ext>
            </a:extLst>
          </p:cNvPr>
          <p:cNvSpPr/>
          <p:nvPr userDrawn="1"/>
        </p:nvSpPr>
        <p:spPr>
          <a:xfrm>
            <a:off x="5120779" y="372542"/>
            <a:ext cx="2849807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defTabSz="457200" hangingPunct="0">
              <a:defRPr/>
            </a:pPr>
            <a:r>
              <a:rPr lang="ru-RU" sz="1000" kern="0"/>
              <a:t>Программа повышения квалификации</a:t>
            </a:r>
            <a:endParaRPr lang="ru-RU" sz="10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sp>
        <p:nvSpPr>
          <p:cNvPr id="7" name="Shape 207">
            <a:extLst>
              <a:ext uri="{FF2B5EF4-FFF2-40B4-BE49-F238E27FC236}">
                <a16:creationId xmlns:a16="http://schemas.microsoft.com/office/drawing/2014/main" id="{CD84F68C-327F-49FA-AE8C-FA569EFE781E}"/>
              </a:ext>
            </a:extLst>
          </p:cNvPr>
          <p:cNvSpPr/>
          <p:nvPr userDrawn="1"/>
        </p:nvSpPr>
        <p:spPr>
          <a:xfrm>
            <a:off x="5144021" y="850908"/>
            <a:ext cx="2074507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>
              <a:defRPr sz="1300" cap="all">
                <a:solidFill>
                  <a:srgbClr val="00642D"/>
                </a:solidFill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defTabSz="457200" hangingPunct="0">
              <a:defRPr/>
            </a:pPr>
            <a:r>
              <a:rPr lang="uk-UA" sz="800" kern="0" err="1"/>
              <a:t>Управленческий</a:t>
            </a:r>
            <a:r>
              <a:rPr lang="uk-UA" sz="800" kern="0"/>
              <a:t> модуль</a:t>
            </a:r>
            <a:endParaRPr lang="ru-RU" sz="800" kern="0">
              <a:latin typeface="Fedra Sans Pro Light" charset="0"/>
              <a:ea typeface="Fedra Sans Pro Light" charset="0"/>
              <a:cs typeface="Fedra Sans Pro Light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A905428C-670D-43D2-855A-FC947E627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08" y="387359"/>
            <a:ext cx="815438" cy="6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464BE815-E8B3-4874-93B6-19B3D4654B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89410" y="713326"/>
            <a:ext cx="747837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842485-0916-4382-8D3F-9726DEB56ECB}" type="slidenum">
              <a:rPr lang="ru-RU" altLang="ru-RU" smtClean="0">
                <a:solidFill>
                  <a:srgbClr val="F69200"/>
                </a:solidFill>
                <a:latin typeface="Fedra Sans Pro Light"/>
                <a:ea typeface="Fedra Sans Pro Light"/>
                <a:cs typeface="Fedra Sans Pro Light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69200"/>
              </a:solidFill>
              <a:latin typeface="Fedra Sans Pro Light"/>
              <a:ea typeface="Fedra Sans Pro Light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90935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793" y="2635292"/>
            <a:ext cx="121666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3600" b="1" dirty="0" smtClean="0">
                <a:solidFill>
                  <a:schemeClr val="bg1"/>
                </a:solidFill>
                <a:latin typeface="Fedra Sans Pro Book"/>
              </a:rPr>
              <a:t>ПРОЕКТ (ИТОГ)</a:t>
            </a:r>
          </a:p>
          <a:p>
            <a:pPr algn="ctr" eaLnBrk="1"/>
            <a:r>
              <a:rPr lang="ru-RU" sz="3600" b="1" dirty="0" smtClean="0">
                <a:solidFill>
                  <a:schemeClr val="bg1"/>
                </a:solidFill>
                <a:latin typeface="Fedra Sans Pro Book"/>
              </a:rPr>
              <a:t>Детский сад «</a:t>
            </a:r>
            <a:r>
              <a:rPr lang="ru-RU" sz="3600" b="1" dirty="0" err="1" smtClean="0">
                <a:solidFill>
                  <a:schemeClr val="bg1"/>
                </a:solidFill>
                <a:latin typeface="Fedra Sans Pro Book"/>
              </a:rPr>
              <a:t>Ивушка</a:t>
            </a:r>
            <a:r>
              <a:rPr lang="ru-RU" sz="3600" b="1" dirty="0" smtClean="0">
                <a:solidFill>
                  <a:schemeClr val="bg1"/>
                </a:solidFill>
                <a:latin typeface="Fedra Sans Pro Book"/>
              </a:rPr>
              <a:t>» - территория возможностей </a:t>
            </a:r>
            <a:endParaRPr lang="ru-RU" sz="3600" b="1" cap="all" dirty="0">
              <a:solidFill>
                <a:schemeClr val="bg1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7941482" y="4643446"/>
            <a:ext cx="297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400" b="1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 февраля 2021-</a:t>
            </a:r>
          </a:p>
          <a:p>
            <a:pPr algn="ctr" eaLnBrk="1"/>
            <a:r>
              <a:rPr lang="ru-RU" altLang="ru-RU" sz="2400" b="1" dirty="0" smtClean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31 декабря 2023</a:t>
            </a:r>
            <a:endParaRPr lang="ru-RU" altLang="ru-RU" sz="2400" b="1" dirty="0">
              <a:solidFill>
                <a:schemeClr val="bg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120" y="4214818"/>
            <a:ext cx="76524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Fedra Sans Pro Book"/>
              </a:rPr>
              <a:t>Авторы: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А.И. </a:t>
            </a:r>
            <a:r>
              <a:rPr lang="ru-RU" sz="2400" dirty="0" err="1" smtClean="0">
                <a:solidFill>
                  <a:schemeClr val="bg1"/>
                </a:solidFill>
                <a:latin typeface="Fedra Sans Pro Book"/>
              </a:rPr>
              <a:t>Шаброва</a:t>
            </a:r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 - заведующий,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В.Г. Константинова - методист,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Fedra Sans Pro Book"/>
              </a:rPr>
              <a:t>О.С.Хазиева</a:t>
            </a:r>
            <a:r>
              <a:rPr lang="ru-RU" sz="2400" dirty="0" smtClean="0">
                <a:solidFill>
                  <a:schemeClr val="bg1"/>
                </a:solidFill>
                <a:latin typeface="Fedra Sans Pro Book"/>
              </a:rPr>
              <a:t> – ст. воспитатель, учитель-логопед О.Ю. Веселова – педагог-психолог</a:t>
            </a:r>
            <a:endParaRPr lang="ru-RU" sz="2400" dirty="0">
              <a:solidFill>
                <a:schemeClr val="bg1"/>
              </a:solidFill>
              <a:latin typeface="Fedra Sans Pro Boo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9120" y="1332339"/>
            <a:ext cx="8815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dirty="0">
                <a:solidFill>
                  <a:prstClr val="white"/>
                </a:solidFill>
                <a:latin typeface="Fedra Sans Pro Book"/>
              </a:rPr>
              <a:t>муниципальное дошкольное общеобразовательное учреждение</a:t>
            </a:r>
          </a:p>
          <a:p>
            <a:pPr algn="ctr"/>
            <a:r>
              <a:rPr lang="ru-RU" dirty="0">
                <a:solidFill>
                  <a:prstClr val="white"/>
                </a:solidFill>
                <a:latin typeface="Fedra Sans Pro Book"/>
              </a:rPr>
              <a:t>детский сад №3 «</a:t>
            </a:r>
            <a:r>
              <a:rPr lang="ru-RU" dirty="0" err="1">
                <a:solidFill>
                  <a:prstClr val="white"/>
                </a:solidFill>
                <a:latin typeface="Fedra Sans Pro Book"/>
              </a:rPr>
              <a:t>Ивушка</a:t>
            </a:r>
            <a:r>
              <a:rPr lang="ru-RU" dirty="0">
                <a:solidFill>
                  <a:prstClr val="white"/>
                </a:solidFill>
                <a:latin typeface="Fedra Sans Pro Book"/>
              </a:rPr>
              <a:t>» Ярославского муниципального района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Рисунок 1" descr="C:\Users\walge\Desktop\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18" y="1332339"/>
            <a:ext cx="1890514" cy="189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40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выводы из проведенного анализа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Исследования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51446" y="1910356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200" i="1" u="sng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200" i="1" u="sng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Краткие выводы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200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Тип среды:  </a:t>
            </a:r>
            <a:r>
              <a:rPr lang="ru-RU" altLang="ru-RU" sz="3200" b="1" i="1" dirty="0" err="1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карьерно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-догматичный</a:t>
            </a: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200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Характерен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низкий уровень свободы и активности при преобладании зависимости и пассивности</a:t>
            </a:r>
            <a:r>
              <a:rPr lang="ru-RU" altLang="ru-RU" sz="3200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.</a:t>
            </a:r>
            <a:endParaRPr lang="ru-RU" altLang="ru-RU" sz="3600" b="1" i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600" b="1" i="1" dirty="0" smtClean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600" b="1" i="1" dirty="0" smtClean="0">
                <a:solidFill>
                  <a:srgbClr val="002060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Среда требует изменений!</a:t>
            </a:r>
            <a:endParaRPr lang="ru-RU" altLang="ru-RU" sz="3600" b="1" i="1" dirty="0">
              <a:solidFill>
                <a:srgbClr val="002060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5814846" y="4778368"/>
            <a:ext cx="787529" cy="24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7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848598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КЛЮЧЕВОЕ противоречие: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115542" y="1700808"/>
            <a:ext cx="10081120" cy="46085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</a:pPr>
            <a:endParaRPr lang="ru-RU" altLang="ru-RU" sz="2400" b="1" kern="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  <a:sym typeface="Calibri" panose="020F050202020403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Существующая в МДОУ №3 «</a:t>
            </a:r>
            <a:r>
              <a:rPr lang="ru-RU" sz="2400" b="1" cap="all" dirty="0" err="1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Ивушка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» ЯМР </a:t>
            </a:r>
            <a:endParaRPr lang="ru-RU" sz="2400" b="1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образовательная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среда </a:t>
            </a:r>
            <a:r>
              <a:rPr lang="ru-RU" sz="2400" b="1" u="sng" cap="all" dirty="0" err="1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карьерно</a:t>
            </a:r>
            <a:r>
              <a:rPr lang="ru-RU" sz="2400" b="1" u="sng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-догматического </a:t>
            </a: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типа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формирует </a:t>
            </a:r>
            <a:r>
              <a:rPr lang="ru-RU" sz="2400" b="1" u="sng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зависимую и пассивную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личность </a:t>
            </a:r>
            <a:endParaRPr lang="ru-RU" sz="2400" b="1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 </a:t>
            </a:r>
            <a:r>
              <a:rPr lang="ru-RU" sz="2400" b="1" u="sng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не способствует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развитию </a:t>
            </a:r>
            <a:endParaRPr lang="ru-RU" sz="2400" b="1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u="sng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активности </a:t>
            </a:r>
            <a:r>
              <a:rPr lang="ru-RU" sz="2400" b="1" u="sng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  социализации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детей </a:t>
            </a:r>
            <a:endParaRPr lang="ru-RU" sz="2400" b="1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различными образовательными потребностями.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04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969542"/>
              </p:ext>
            </p:extLst>
          </p:nvPr>
        </p:nvGraphicFramePr>
        <p:xfrm>
          <a:off x="622174" y="1124745"/>
          <a:ext cx="11211309" cy="521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9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108" y="1465342"/>
            <a:ext cx="77300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Глобальная  цель-результат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  <a:sym typeface="Calibri" panose="020F0502020204030204" pitchFamily="34" charset="0"/>
              </a:rPr>
              <a:t>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3534" y="3140968"/>
            <a:ext cx="10731160" cy="32316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kern="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  <a:sym typeface="Calibri" panose="020F0502020204030204" pitchFamily="34" charset="0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Превращение среды условий в среду возможностей для всех участников образовательных отношений, трансформация существующей среды в личностно-развивающую образовательную среду с доминантой среды «творческого» типа в сочетании ее с элементами «карьерной» и «безмятежной» среды, что сможет обеспечить развитие и социализацию детей с различными образовательными потребностями.</a:t>
            </a:r>
            <a:endParaRPr lang="ru-RU" sz="22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F2500A9-6BFF-4B45-AB42-09074C5135FB}"/>
              </a:ext>
            </a:extLst>
          </p:cNvPr>
          <p:cNvGrpSpPr/>
          <p:nvPr/>
        </p:nvGrpSpPr>
        <p:grpSpPr>
          <a:xfrm>
            <a:off x="345851" y="2049508"/>
            <a:ext cx="3753992" cy="1847164"/>
            <a:chOff x="-150473" y="1310509"/>
            <a:chExt cx="2821371" cy="1388265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E8842EEF-24CD-4A1D-B5C2-ED52CFA9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37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3600" cap="all" dirty="0">
                  <a:solidFill>
                    <a:srgbClr val="00642D"/>
                  </a:solidFill>
                  <a:latin typeface="Fedra Sans Pro Book" panose="020B0504040000020004" pitchFamily="34" charset="0"/>
                  <a:ea typeface="Fedra Sans Pro Light" charset="0"/>
                </a:rPr>
                <a:t>ЦЕЛИ ПРОЕКТА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:a16="http://schemas.microsoft.com/office/drawing/2014/main" id="{45F9B05C-BEF0-449B-A1E6-95F08CBFF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4D78CB-17AC-4229-B600-BE62F4B143F7}"/>
              </a:ext>
            </a:extLst>
          </p:cNvPr>
          <p:cNvSpPr/>
          <p:nvPr/>
        </p:nvSpPr>
        <p:spPr>
          <a:xfrm>
            <a:off x="4298144" y="1052736"/>
            <a:ext cx="7656571" cy="918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Цель 1</a:t>
            </a:r>
            <a:r>
              <a:rPr lang="ru-RU" altLang="ru-RU" sz="16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16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Модернизация предметно-пространственной среды;</a:t>
            </a:r>
            <a:endParaRPr lang="ru-RU" altLang="ru-RU" sz="1600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55F3A7-B046-734C-B449-94D14DAA0292}"/>
              </a:ext>
            </a:extLst>
          </p:cNvPr>
          <p:cNvSpPr/>
          <p:nvPr/>
        </p:nvSpPr>
        <p:spPr>
          <a:xfrm>
            <a:off x="4287588" y="2276872"/>
            <a:ext cx="7656571" cy="1370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</a:rPr>
              <a:t>Цель</a:t>
            </a:r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 2</a:t>
            </a:r>
            <a:r>
              <a:rPr lang="ru-RU" altLang="ru-RU" sz="16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Calibri" panose="020F0502020204030204" pitchFamily="34" charset="0"/>
              </a:rPr>
              <a:t>:  </a:t>
            </a:r>
            <a:r>
              <a:rPr lang="ru-RU" sz="16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Выявление и развитие потенциала педагогического коллектива, развитие профессиональных компетенций педагогов и повышение их профессиональной мотивации с целью создания возможностей для развития и социализации обучающихся с различными образовательными потребностями;</a:t>
            </a:r>
          </a:p>
          <a:p>
            <a:r>
              <a:rPr lang="ru-RU" sz="16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6CC752-C376-814F-9815-B84355825D3F}"/>
              </a:ext>
            </a:extLst>
          </p:cNvPr>
          <p:cNvSpPr/>
          <p:nvPr/>
        </p:nvSpPr>
        <p:spPr>
          <a:xfrm>
            <a:off x="4287588" y="3893613"/>
            <a:ext cx="765657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Цель 3. </a:t>
            </a:r>
            <a:r>
              <a:rPr lang="ru-RU" altLang="ru-RU" sz="16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Управленческое сопровождение развития личностного потенциала всех участников </a:t>
            </a:r>
            <a:r>
              <a:rPr lang="ru-RU" altLang="ru-RU" sz="16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образовательных отношений;</a:t>
            </a:r>
            <a:endParaRPr lang="ru-RU" altLang="ru-RU" sz="1600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  <a:sym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EB4737-A44A-C74C-A2A5-7D330A14F93A}"/>
              </a:ext>
            </a:extLst>
          </p:cNvPr>
          <p:cNvSpPr/>
          <p:nvPr/>
        </p:nvSpPr>
        <p:spPr>
          <a:xfrm>
            <a:off x="4298144" y="4725144"/>
            <a:ext cx="7646015" cy="1583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Book"/>
              <a:ea typeface="Fedra Sans Pro Light"/>
              <a:cs typeface="Fedra Sans Pro Light"/>
            </a:endParaRPr>
          </a:p>
          <a:p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Цель </a:t>
            </a:r>
            <a:r>
              <a:rPr lang="ru-RU" alt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ok"/>
                <a:ea typeface="Fedra Sans Pro Light"/>
                <a:cs typeface="Fedra Sans Pro Light"/>
              </a:rPr>
              <a:t>4</a:t>
            </a:r>
            <a:r>
              <a:rPr lang="ru-RU" altLang="ru-RU" sz="1600" b="1" dirty="0" smtClean="0">
                <a:solidFill>
                  <a:schemeClr val="tx1"/>
                </a:solidFill>
                <a:latin typeface="Fedra Sans Pro Book"/>
                <a:ea typeface="Fedra Sans Pro Light"/>
                <a:cs typeface="Fedra Sans Pro Light"/>
              </a:rPr>
              <a:t>:  </a:t>
            </a:r>
            <a:r>
              <a:rPr lang="ru-RU" sz="16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Преодоление ограниченности среды поселкового социума средствами дополнительного образования и сетевого взаимодействия и трансформация существующих коммуникационных связей по всем направлениям (педагог – педагог, педагог – дошкольник, педагог – родитель, педагог – администрация, администрация – социум).</a:t>
            </a:r>
          </a:p>
          <a:p>
            <a:r>
              <a:rPr lang="ru-RU" sz="16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r>
              <a:rPr lang="ru-RU" sz="16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1600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1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670" y="1196752"/>
            <a:ext cx="5599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Calibri" panose="020F0502020204030204" pitchFamily="34" charset="0"/>
              </a:rPr>
              <a:t>Исполнители  проекта</a:t>
            </a:r>
            <a:r>
              <a:rPr lang="ru-RU" sz="40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Calibri" panose="020F0502020204030204" pitchFamily="34" charset="0"/>
              </a:rPr>
              <a:t>: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256932"/>
              </p:ext>
            </p:extLst>
          </p:nvPr>
        </p:nvGraphicFramePr>
        <p:xfrm>
          <a:off x="899518" y="2048655"/>
          <a:ext cx="10454282" cy="412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44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Целевые группы проекта  </a:t>
            </a:r>
            <a:br>
              <a:rPr lang="ru-RU" sz="3600" b="1" u="sng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3600" b="1" u="sng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245325"/>
              </p:ext>
            </p:extLst>
          </p:nvPr>
        </p:nvGraphicFramePr>
        <p:xfrm>
          <a:off x="836563" y="1828757"/>
          <a:ext cx="10360099" cy="469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27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44" y="548680"/>
            <a:ext cx="9505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sz="2400" b="1" kern="0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 проекта: </a:t>
            </a:r>
          </a:p>
          <a:p>
            <a:pPr marL="457200" lvl="0" indent="-457200">
              <a:buFont typeface="Wingdings" pitchFamily="2" charset="2"/>
              <a:buChar char="Ø"/>
              <a:defRPr/>
            </a:pPr>
            <a:endParaRPr lang="ru-RU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823740"/>
              </p:ext>
            </p:extLst>
          </p:nvPr>
        </p:nvGraphicFramePr>
        <p:xfrm>
          <a:off x="838200" y="1412776"/>
          <a:ext cx="105156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44" y="548680"/>
            <a:ext cx="9505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000" b="1" u="sng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Образовательная подсистема:</a:t>
            </a:r>
          </a:p>
          <a:p>
            <a:pPr lvl="0">
              <a:defRPr/>
            </a:pPr>
            <a:endParaRPr lang="ru-RU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9962"/>
              </p:ext>
            </p:extLst>
          </p:nvPr>
        </p:nvGraphicFramePr>
        <p:xfrm>
          <a:off x="838200" y="1124744"/>
          <a:ext cx="10515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003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44" y="548680"/>
            <a:ext cx="9505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endParaRPr lang="ru-RU" b="1" kern="0" dirty="0" smtClean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r>
              <a:rPr lang="ru-RU" sz="2000" b="1" u="sng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Организационная подсистема:</a:t>
            </a:r>
          </a:p>
          <a:p>
            <a:pPr lvl="0">
              <a:defRPr/>
            </a:pPr>
            <a:endParaRPr lang="ru-RU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639377"/>
              </p:ext>
            </p:extLst>
          </p:nvPr>
        </p:nvGraphicFramePr>
        <p:xfrm>
          <a:off x="838200" y="1124744"/>
          <a:ext cx="10515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38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7430" y="908720"/>
            <a:ext cx="1216660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МДОУ №</a:t>
            </a: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3 «ИВУШКА» ЯМР:</a:t>
            </a:r>
          </a:p>
          <a:p>
            <a:pPr algn="ctr">
              <a:defRPr/>
            </a:pPr>
            <a:r>
              <a:rPr lang="ru-RU" altLang="ru-RU" sz="28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</a:t>
            </a:r>
            <a:endParaRPr lang="ru-RU" altLang="ru-RU" sz="28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lvl="0" algn="ctr">
              <a:defRPr/>
            </a:pPr>
            <a:r>
              <a:rPr lang="ru-RU" sz="28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контингент обучающихся                                социальный паспорт</a:t>
            </a:r>
            <a:endParaRPr lang="ru-RU" sz="2800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  <a:sym typeface="Fedra Sans Pro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17642"/>
              </p:ext>
            </p:extLst>
          </p:nvPr>
        </p:nvGraphicFramePr>
        <p:xfrm>
          <a:off x="899518" y="2212231"/>
          <a:ext cx="4392488" cy="3932552"/>
        </p:xfrm>
        <a:graphic>
          <a:graphicData uri="http://schemas.openxmlformats.org/drawingml/2006/table">
            <a:tbl>
              <a:tblPr firstRow="1" firstCol="1" bandRow="1"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обучающихся, из них: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ОВЗ всего:</a:t>
                      </a:r>
                      <a:endParaRPr lang="ru-RU" sz="20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с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ТНР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с ЗПР</a:t>
                      </a:r>
                      <a:endParaRPr lang="ru-RU" sz="2000" b="1" kern="1200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групп, из них: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комбинированной   направленности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0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компенсирующей направленности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1226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62791"/>
              </p:ext>
            </p:extLst>
          </p:nvPr>
        </p:nvGraphicFramePr>
        <p:xfrm>
          <a:off x="6190731" y="2212230"/>
          <a:ext cx="5472608" cy="4159885"/>
        </p:xfrm>
        <a:graphic>
          <a:graphicData uri="http://schemas.openxmlformats.org/drawingml/2006/table">
            <a:tbl>
              <a:tblPr firstRow="1" firstCol="1" bandRow="1"/>
              <a:tblGrid>
                <a:gridCol w="3696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многодетных семей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малообеспеченных семей 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неполных семьей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607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образования родителей: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Высшее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765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Среднее профессиональное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19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Среднее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Неполное среднее</a:t>
                      </a:r>
                      <a:endParaRPr lang="ru-RU" sz="20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30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44" y="548680"/>
            <a:ext cx="950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400" b="1" u="sng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Подсистема РППС:</a:t>
            </a:r>
            <a:endParaRPr lang="ru-RU" sz="2400" b="1" u="sng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defRPr/>
            </a:pPr>
            <a:endParaRPr lang="ru-RU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022661"/>
              </p:ext>
            </p:extLst>
          </p:nvPr>
        </p:nvGraphicFramePr>
        <p:xfrm>
          <a:off x="838200" y="1124744"/>
          <a:ext cx="10515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33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44" y="548680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4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Управленческое сопровождение</a:t>
            </a:r>
            <a:endParaRPr lang="ru-RU" sz="2400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566396"/>
              </p:ext>
            </p:extLst>
          </p:nvPr>
        </p:nvGraphicFramePr>
        <p:xfrm>
          <a:off x="838200" y="1124744"/>
          <a:ext cx="10515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73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44" y="548680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400" b="1" kern="0" dirty="0" err="1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Ресурное</a:t>
            </a:r>
            <a:r>
              <a:rPr lang="ru-RU" sz="24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обеспечение</a:t>
            </a:r>
            <a:endParaRPr lang="ru-RU" sz="2400" b="1" u="sng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defRPr/>
            </a:pPr>
            <a:endParaRPr lang="ru-RU" sz="2400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834251"/>
              </p:ext>
            </p:extLst>
          </p:nvPr>
        </p:nvGraphicFramePr>
        <p:xfrm>
          <a:off x="838200" y="1124744"/>
          <a:ext cx="10515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305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06154" y="604767"/>
            <a:ext cx="1121186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Продукты ПРОЕКТА      эффекты проекта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790328" y="2652257"/>
            <a:ext cx="10737195" cy="34410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575" y="1103365"/>
            <a:ext cx="5790521" cy="54939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Программа ЛРОС и комплекс подпрограмм.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Нормативно-правовая база реализации Проекта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Паспорт модернизации РППС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Положение о системе мотивации и  стимулирования </a:t>
            </a:r>
            <a:r>
              <a:rPr lang="ru-RU" sz="1400" dirty="0" smtClean="0">
                <a:solidFill>
                  <a:srgbClr val="002060"/>
                </a:solidFill>
              </a:rPr>
              <a:t>труда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Сборник методических работ педагогов (обобщение опыта), научно-методические статьи и публикации </a:t>
            </a:r>
            <a:r>
              <a:rPr lang="ru-RU" sz="1400" dirty="0" smtClean="0">
                <a:solidFill>
                  <a:srgbClr val="002060"/>
                </a:solidFill>
              </a:rPr>
              <a:t>педагогов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Подпрограммы и </a:t>
            </a:r>
            <a:r>
              <a:rPr lang="ru-RU" b="1" u="sng" dirty="0" err="1" smtClean="0">
                <a:solidFill>
                  <a:srgbClr val="002060"/>
                </a:solidFill>
              </a:rPr>
              <a:t>подпроекты</a:t>
            </a:r>
            <a:r>
              <a:rPr lang="ru-RU" b="1" u="sng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Программа «Одаренные дети» (Фестиваль любителей поэзии, </a:t>
            </a:r>
            <a:r>
              <a:rPr lang="ru-RU" b="1" dirty="0" smtClean="0">
                <a:solidFill>
                  <a:srgbClr val="002060"/>
                </a:solidFill>
              </a:rPr>
              <a:t>Театральный фестиваль, День науки….. 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Методический кабинет «Сервер педагога» (Библиотека, методическая копилка…)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Проект «Школа </a:t>
            </a:r>
            <a:r>
              <a:rPr lang="ru-RU" b="1" dirty="0">
                <a:solidFill>
                  <a:srgbClr val="002060"/>
                </a:solidFill>
              </a:rPr>
              <a:t>родительского </a:t>
            </a:r>
            <a:r>
              <a:rPr lang="ru-RU" b="1" dirty="0" smtClean="0">
                <a:solidFill>
                  <a:srgbClr val="002060"/>
                </a:solidFill>
              </a:rPr>
              <a:t>просвещения» (Клуб отцов…)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Проект «Школа молодых педагогов» (Конкурс Педагогический дебют, …)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МЕДИАЦЕНТР (Ю-</a:t>
            </a:r>
            <a:r>
              <a:rPr lang="ru-RU" b="1" dirty="0" err="1" smtClean="0">
                <a:solidFill>
                  <a:srgbClr val="002060"/>
                </a:solidFill>
              </a:rPr>
              <a:t>тьюб</a:t>
            </a:r>
            <a:r>
              <a:rPr lang="ru-RU" b="1" dirty="0" smtClean="0">
                <a:solidFill>
                  <a:srgbClr val="002060"/>
                </a:solidFill>
              </a:rPr>
              <a:t> канал, Газета «Вести ИВУШКИ»)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Социально значимый проект «Пишем КНИГУ ПАМЯТИ вместе!»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Праздник «ВСЕ ВМЕСТЕ» (1 июня)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02" y="1103365"/>
            <a:ext cx="6012086" cy="52779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Достигнут </a:t>
            </a:r>
            <a:r>
              <a:rPr lang="ru-RU" dirty="0">
                <a:solidFill>
                  <a:srgbClr val="002060"/>
                </a:solidFill>
              </a:rPr>
              <a:t>качественно новый уровень профессионализации педагогических кадров</a:t>
            </a:r>
            <a:r>
              <a:rPr lang="ru-RU" dirty="0" smtClean="0">
                <a:solidFill>
                  <a:srgbClr val="002060"/>
                </a:solidFill>
              </a:rPr>
              <a:t>, который позволит развивать инновационный потенциал ДОУ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Сформировано </a:t>
            </a:r>
            <a:r>
              <a:rPr lang="ru-RU" dirty="0">
                <a:solidFill>
                  <a:srgbClr val="002060"/>
                </a:solidFill>
              </a:rPr>
              <a:t>активное </a:t>
            </a:r>
            <a:r>
              <a:rPr lang="ru-RU" dirty="0" smtClean="0">
                <a:solidFill>
                  <a:srgbClr val="002060"/>
                </a:solidFill>
              </a:rPr>
              <a:t>обучающееся профессиональное сообщество педагогов ДОУ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Сформировано активное обучающееся родительское сообщество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Созданы возможности для развития и социализации для детей с различными образовательными потребностями. Дети социализированы и готовы к переходу на уровень НОО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Обучающиеся становятся активными участниками и победителями различных конкурсов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8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486" y="836712"/>
            <a:ext cx="11089232" cy="583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«Внимание: ДЕТИ»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Подпроекты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Одаренные и способные дети, Дети с ОВЗ, Выявляем потенциал)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«ПЕДАГОГ будущего»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Подпроекты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«Школа молодых педагогов «Старт в будущее»,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высшего профессионального мастерства «Я – профи!»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кабинет «Сервер педагога»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9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478" y="0"/>
            <a:ext cx="11233248" cy="592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«Партнеры»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«Школа родительского просвещения» «Финансовая грамотность для всех»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«МЕДИАЦЕНТР» (Ю-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тьюб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канал, Газета «Вести ИВУШКИ»)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«РППС – территория активной инициативы и свободы творчества»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«Ищем ресурсы пространства»/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«Создаем развивающее пространство своими руками»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26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38" y="1289248"/>
            <a:ext cx="11377264" cy="483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«КОМАНДА»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«Центр мониторинга и аналитики»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Подпроект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«Эффективность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значимый проект «Пишем КНИГУ ПАМЯТИ вместе!»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«МЫ все ВМЕСТЕ» (1 июня)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8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67470" y="830495"/>
            <a:ext cx="11211863" cy="60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Механизм реализации </a:t>
            </a:r>
          </a:p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Проекта:</a:t>
            </a:r>
          </a:p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6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Управленческий </a:t>
            </a:r>
          </a:p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Инструментарий:</a:t>
            </a:r>
          </a:p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600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Организация </a:t>
            </a:r>
          </a:p>
          <a:p>
            <a:pPr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8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реализации проекта: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790328" y="2652257"/>
            <a:ext cx="10737195" cy="34410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7990" y="629953"/>
            <a:ext cx="5227405" cy="11521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Ведущий подход: </a:t>
            </a:r>
          </a:p>
          <a:p>
            <a:pPr algn="ctr"/>
            <a:r>
              <a:rPr lang="ru-RU" altLang="ru-RU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Управление </a:t>
            </a:r>
            <a:r>
              <a:rPr lang="ru-RU" altLang="ru-RU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по целям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1926" y="2420888"/>
            <a:ext cx="6768752" cy="1800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мотивационно-ценностный</a:t>
            </a:r>
            <a:r>
              <a:rPr lang="ru-RU" altLang="ru-RU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, </a:t>
            </a:r>
            <a:r>
              <a:rPr lang="ru-RU" altLang="ru-RU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направленный </a:t>
            </a:r>
            <a:r>
              <a:rPr lang="ru-RU" altLang="ru-RU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на развитие личностного потенциала </a:t>
            </a:r>
            <a:r>
              <a:rPr lang="ru-RU" altLang="ru-RU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педагогов, на изменения организационной культуры</a:t>
            </a:r>
            <a:endParaRPr lang="ru-RU" altLang="ru-RU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7989" y="4890722"/>
            <a:ext cx="5227405" cy="11521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дорожная карта </a:t>
            </a:r>
            <a:r>
              <a:rPr lang="ru-RU" altLang="ru-RU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 </a:t>
            </a:r>
          </a:p>
          <a:p>
            <a:pPr algn="ctr"/>
            <a:r>
              <a:rPr lang="ru-RU" altLang="ru-RU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(по каждому направлению)</a:t>
            </a:r>
            <a:endParaRPr lang="ru-RU" altLang="ru-RU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715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6" y="1109442"/>
            <a:ext cx="12166602" cy="99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оценка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 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(общая и по каждому направлению)</a:t>
            </a:r>
            <a:endParaRPr lang="ru-RU" altLang="ru-RU" sz="24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96450" y="2348880"/>
            <a:ext cx="10936730" cy="388843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Направление 1. Развитие профессиональных компетенций педагогов: 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661" b="1" u="sng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Количественные </a:t>
            </a:r>
            <a:r>
              <a:rPr lang="ru-RU" altLang="ru-RU" sz="2661" b="1" u="sng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показатели: </a:t>
            </a:r>
            <a:r>
              <a:rPr lang="ru-RU" altLang="ru-RU" sz="2661" b="1" u="sng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(через год –два - три)</a:t>
            </a:r>
            <a:endParaRPr lang="ru-RU" altLang="ru-RU" sz="2661" b="1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доля педагогов-участников проектов и программ: не менее 20% - 40%-80%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доля педагогов, повысивших категорию: не менее 10% - 20% - 40%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количество публикаций – не менее 5 – 10 – 15 в год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количество педагогов, представляющих опыт на различном уровне – 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      не менее 5 – 10 – 18 в год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2661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661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Критерии и показатели разработаны по всем направлениям Проекта</a:t>
            </a:r>
            <a:endParaRPr lang="ru-RU" altLang="ru-RU" sz="2661" b="1" u="sng" dirty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2713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6" y="1109442"/>
            <a:ext cx="12166602" cy="99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оценка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 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(общая и по каждому направлению)</a:t>
            </a:r>
            <a:endParaRPr lang="ru-RU" altLang="ru-RU" sz="24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96450" y="2348880"/>
            <a:ext cx="10936730" cy="345638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Направление </a:t>
            </a:r>
            <a:r>
              <a:rPr lang="ru-RU" altLang="ru-RU" sz="20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2. Работа с одаренными детьми: </a:t>
            </a:r>
            <a:endParaRPr lang="ru-RU" altLang="ru-RU" sz="20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661" b="1" u="sng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Количественные </a:t>
            </a:r>
            <a:r>
              <a:rPr lang="ru-RU" altLang="ru-RU" sz="2661" b="1" u="sng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показатели: </a:t>
            </a:r>
            <a:r>
              <a:rPr lang="ru-RU" altLang="ru-RU" sz="2661" b="1" u="sng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(через год –два - три)</a:t>
            </a:r>
            <a:endParaRPr lang="ru-RU" altLang="ru-RU" sz="2661" b="1" dirty="0" smtClean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Диагностика: от эпизодической – к мониторингу (не менее 2 раз в год)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Доля детей, участвующих в конкурсах внутри ДОУ (не менее 10% - 20% - 40%)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Конкурс чтецов ДОУ (ежемесячный – не менее 1-2-3 участников).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Количество заявок на муниципальные конкурсы и региональные конкурсы по доп. образованию (не менее 3 – 7 – 10 в год)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Количество педагогов, представляющих опыт работы с одаренными детьми на уровне ДОУ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     ( не менее 3 – 5 – 10 в год)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661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Критерии и показатели разработаны по всем направлениям Проекта</a:t>
            </a:r>
            <a:endParaRPr lang="ru-RU" altLang="ru-RU" sz="2661" b="1" u="sng" dirty="0">
              <a:solidFill>
                <a:schemeClr val="tx1">
                  <a:lumMod val="95000"/>
                  <a:lumOff val="5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353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94" y="908720"/>
            <a:ext cx="10009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МДОУ №3 «ИВУШКА» ЯМР: педагогический состав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19598" y="1844824"/>
          <a:ext cx="8632174" cy="3492873"/>
        </p:xfrm>
        <a:graphic>
          <a:graphicData uri="http://schemas.openxmlformats.org/drawingml/2006/table">
            <a:tbl>
              <a:tblPr firstRow="1" firstCol="1" bandRow="1"/>
              <a:tblGrid>
                <a:gridCol w="586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40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Воспитателей</a:t>
                      </a:r>
                      <a:endParaRPr lang="ru-RU" sz="20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Специалистов всего,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из них: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40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педагог-психолог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40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учитель-дефектолог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учитель-логопед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музыкальный руководитель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9233">
                <a:tc>
                  <a:txBody>
                    <a:bodyPr/>
                    <a:lstStyle>
                      <a:lvl1pPr marL="0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60844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1216899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82534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24337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30422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3650698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425914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4867597" algn="l" defTabSz="1216899" rtl="0" eaLnBrk="1" latinLnBrk="0" hangingPunct="1">
                        <a:defRPr sz="2396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dirty="0" smtClean="0"/>
                        <a:t>                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инструктор по физической культуре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292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6" y="1109442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оценка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96450" y="2061769"/>
            <a:ext cx="10936730" cy="417554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 </a:t>
            </a:r>
            <a:r>
              <a:rPr lang="ru-RU" altLang="ru-RU" sz="2400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ходе и результатах </a:t>
            </a:r>
            <a:r>
              <a:rPr lang="ru-RU" altLang="ru-RU" sz="2400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проекта будут свидетельствовать:</a:t>
            </a:r>
            <a:endParaRPr lang="ru-RU" altLang="ru-RU" sz="2400" b="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4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Публикации, конференции, итоговый сборник проекта, публичный доклад руководителя, сайт, ю-</a:t>
            </a:r>
            <a:r>
              <a:rPr lang="ru-RU" altLang="ru-RU" sz="2400" b="1" dirty="0" err="1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тьюб</a:t>
            </a:r>
            <a:r>
              <a:rPr lang="ru-RU" altLang="ru-RU" sz="24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канал, газета «Вести ИВУШКИ»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4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Для </a:t>
            </a:r>
            <a:r>
              <a:rPr lang="ru-RU" altLang="ru-RU" sz="2400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оценки результатов </a:t>
            </a:r>
            <a:r>
              <a:rPr lang="ru-RU" altLang="ru-RU" sz="2400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проекта будут приглашены: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400" b="1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Представители ИРО, ЯГПУ им. К.Д. Ушинского, Учредитель, представители Научного Центра РАО по проблемам изучения СШ, Представители ЯРОО «Лидеры сельских школ»</a:t>
            </a:r>
            <a:endParaRPr lang="ru-RU" altLang="ru-RU" sz="2400" b="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993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9438" y="746122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проекта</a:t>
            </a:r>
            <a:endParaRPr lang="ru-RU" altLang="ru-RU" sz="3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44916"/>
              </p:ext>
            </p:extLst>
          </p:nvPr>
        </p:nvGraphicFramePr>
        <p:xfrm>
          <a:off x="838200" y="1828799"/>
          <a:ext cx="105156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332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9438" y="746122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РЕСУРСНОЕ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ОБЕСПЕЧЕНИЕ ПРОЕКТА </a:t>
            </a: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73693"/>
              </p:ext>
            </p:extLst>
          </p:nvPr>
        </p:nvGraphicFramePr>
        <p:xfrm>
          <a:off x="838200" y="1828799"/>
          <a:ext cx="105156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2149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22" y="1124744"/>
            <a:ext cx="8280920" cy="41764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/>
            <a:r>
              <a:rPr lang="ru-RU" sz="28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Мы </a:t>
            </a:r>
            <a:r>
              <a:rPr lang="ru-RU" sz="28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уверены, что сможем превратить </a:t>
            </a:r>
          </a:p>
          <a:p>
            <a:pPr algn="ctr"/>
            <a:r>
              <a:rPr lang="ru-RU" sz="28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наш детский сад </a:t>
            </a:r>
          </a:p>
          <a:p>
            <a:pPr algn="ctr"/>
            <a:r>
              <a:rPr lang="ru-RU" sz="28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в территорию возможностей </a:t>
            </a:r>
            <a:endParaRPr lang="ru-RU" sz="2800" b="1" cap="all" dirty="0" smtClean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/>
            <a:r>
              <a:rPr lang="ru-RU" sz="28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для всех </a:t>
            </a:r>
            <a:r>
              <a:rPr lang="ru-RU" sz="28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детей.</a:t>
            </a:r>
          </a:p>
          <a:p>
            <a:pPr algn="ctr"/>
            <a:endParaRPr lang="ru-RU" sz="3600" b="1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БЛАГОДАРИМ ЗА ВНИМАНИЕ!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2" y="836712"/>
            <a:ext cx="1889924" cy="1889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6" y="2924944"/>
            <a:ext cx="4560506" cy="34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454" y="764705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МДОУ №3 «ИВУШКА» ЯМР:</a:t>
            </a:r>
          </a:p>
          <a:p>
            <a:pPr lvl="0" algn="ctr">
              <a:defRPr/>
            </a:pPr>
            <a:r>
              <a:rPr lang="ru-RU" sz="2400" b="1" kern="0" dirty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Данные об уровне образования педагогов, </a:t>
            </a:r>
            <a:r>
              <a:rPr lang="ru-RU" sz="2400" b="1" kern="0" dirty="0" smtClean="0">
                <a:solidFill>
                  <a:srgbClr val="00642D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Fedra Sans Pro"/>
              </a:rPr>
              <a:t>категории</a:t>
            </a:r>
            <a:endParaRPr lang="ru-RU" sz="2400" b="1" kern="0" dirty="0">
              <a:solidFill>
                <a:srgbClr val="00642D"/>
              </a:solidFill>
              <a:latin typeface="Times New Roman" pitchFamily="18" charset="0"/>
              <a:ea typeface="Times New Roman"/>
              <a:cs typeface="Times New Roman" pitchFamily="18" charset="0"/>
              <a:sym typeface="Fedra Sans Pro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44326716"/>
              </p:ext>
            </p:extLst>
          </p:nvPr>
        </p:nvGraphicFramePr>
        <p:xfrm>
          <a:off x="323454" y="1772816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52249079"/>
              </p:ext>
            </p:extLst>
          </p:nvPr>
        </p:nvGraphicFramePr>
        <p:xfrm>
          <a:off x="6156102" y="1772816"/>
          <a:ext cx="48965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99518" y="5877272"/>
            <a:ext cx="10369152" cy="5040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высшей категорией – 13,5 %, с первой – 21,6 %, соответствие з/д – 5,4 %, не аттестованы – 59,5 %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5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Исследования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68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456065"/>
              </p:ext>
            </p:extLst>
          </p:nvPr>
        </p:nvGraphicFramePr>
        <p:xfrm>
          <a:off x="33089" y="1556792"/>
          <a:ext cx="5690965" cy="381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Диаграмма" r:id="rId3" imgW="5943735" imgH="3448170" progId="Excel.Chart.8">
                  <p:embed/>
                </p:oleObj>
              </mc:Choice>
              <mc:Fallback>
                <p:oleObj name="Диаграмма" r:id="rId3" imgW="5943735" imgH="344817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9" y="1556792"/>
                        <a:ext cx="5690965" cy="3816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062" y="1628800"/>
            <a:ext cx="6143309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</a:t>
            </a:r>
            <a:r>
              <a:rPr lang="ru-RU" altLang="ru-RU" sz="3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Исследования </a:t>
            </a: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5115" y="1434184"/>
            <a:ext cx="4320480" cy="5760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Векторная модель образовательной среды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19945" r="3941" b="2100"/>
          <a:stretch>
            <a:fillRect/>
          </a:stretch>
        </p:blipFill>
        <p:spPr bwMode="auto">
          <a:xfrm>
            <a:off x="961070" y="2170776"/>
            <a:ext cx="4248472" cy="334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74" y="1556792"/>
            <a:ext cx="3705348" cy="303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72126" y="4725143"/>
            <a:ext cx="5328592" cy="12629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Степень активности использования личностью возможностей для своего развития в различных типах образовательной </a:t>
            </a:r>
            <a:r>
              <a:rPr lang="ru-RU" sz="1600" b="1" i="1" dirty="0" smtClean="0">
                <a:solidFill>
                  <a:schemeClr val="tx1"/>
                </a:solidFill>
              </a:rPr>
              <a:t>среды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0263" y="5679127"/>
            <a:ext cx="4552205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Спектр моделей образовательных сред </a:t>
            </a:r>
            <a:endParaRPr lang="ru-RU" sz="1600" b="1" i="1" dirty="0"/>
          </a:p>
          <a:p>
            <a:pPr algn="ctr"/>
            <a:r>
              <a:rPr lang="ru-RU" sz="1600" b="1" i="1" dirty="0"/>
              <a:t> </a:t>
            </a:r>
          </a:p>
        </p:txBody>
      </p:sp>
      <p:sp>
        <p:nvSpPr>
          <p:cNvPr id="7" name="Стрелка вправо 6"/>
          <p:cNvSpPr/>
          <p:nvPr/>
        </p:nvSpPr>
        <p:spPr>
          <a:xfrm rot="20463230">
            <a:off x="2771177" y="3743554"/>
            <a:ext cx="1146460" cy="209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382" y="2708920"/>
            <a:ext cx="11398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1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9838" y="2010248"/>
            <a:ext cx="12168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Рисунок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0" y="603331"/>
            <a:ext cx="7416824" cy="577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2948" y="980728"/>
            <a:ext cx="5523231" cy="2198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мониторинга образовательной среды МДОУ №3 «</a:t>
            </a:r>
            <a:r>
              <a:rPr lang="ru-RU" sz="2000" b="1" cap="all" dirty="0" err="1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Ивушка</a:t>
            </a:r>
            <a:r>
              <a:rPr 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» ЯМР 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sz="20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(количественные параметры по группам экспертов: администрация, педагоги, родители)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2948" y="3861048"/>
            <a:ext cx="3290984" cy="33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2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97088" y="800316"/>
            <a:ext cx="12166603" cy="11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мониторинга образовательной </a:t>
            </a:r>
            <a:r>
              <a:rPr lang="ru-RU" sz="21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МДОУ </a:t>
            </a: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№3 «</a:t>
            </a:r>
            <a:r>
              <a:rPr lang="ru-RU" sz="2100" b="1" cap="all" dirty="0" err="1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Ивушка</a:t>
            </a: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» ЯМР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(количественные параметры, </a:t>
            </a:r>
            <a:r>
              <a:rPr lang="ru-RU" sz="2100" b="1" u="sng" cap="all" dirty="0">
                <a:solidFill>
                  <a:srgbClr val="C00000"/>
                </a:solidFill>
                <a:latin typeface="Fedra Sans Pro Book" panose="020B0504040000020004" pitchFamily="34" charset="0"/>
                <a:ea typeface="Fedra Sans Pro Light" charset="0"/>
              </a:rPr>
              <a:t>среднее значение </a:t>
            </a:r>
            <a:r>
              <a:rPr lang="ru-RU" sz="21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по трем группам экспертов)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b="1" i="1" dirty="0"/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9838" y="2010248"/>
            <a:ext cx="12168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089075"/>
              </p:ext>
            </p:extLst>
          </p:nvPr>
        </p:nvGraphicFramePr>
        <p:xfrm>
          <a:off x="3059758" y="1581087"/>
          <a:ext cx="6080833" cy="481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Диаграмма" r:id="rId3" imgW="5305448" imgH="4248122" progId="Excel.Chart.8">
                  <p:embed/>
                </p:oleObj>
              </mc:Choice>
              <mc:Fallback>
                <p:oleObj name="Диаграмма" r:id="rId3" imgW="5305448" imgH="4248122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758" y="1581087"/>
                        <a:ext cx="6080833" cy="4818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вал 7"/>
          <p:cNvSpPr/>
          <p:nvPr/>
        </p:nvSpPr>
        <p:spPr>
          <a:xfrm>
            <a:off x="4696813" y="3189834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70189" y="427549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88150" y="419578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92162" y="3248103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88150" y="4976559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939709" y="528932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</a:t>
            </a:r>
            <a:r>
              <a:rPr lang="ru-RU" altLang="ru-RU" sz="36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Исследования </a:t>
            </a:r>
            <a:r>
              <a:rPr lang="ru-RU" altLang="ru-RU" sz="36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14" y="1556792"/>
            <a:ext cx="9828532" cy="446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180340">
              <a:spcAft>
                <a:spcPts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низкие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показатели</a:t>
            </a:r>
          </a:p>
          <a:p>
            <a:pPr marL="457200" lvl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 активность</a:t>
            </a:r>
          </a:p>
          <a:p>
            <a:pPr marL="457200" lvl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Широта </a:t>
            </a:r>
          </a:p>
          <a:p>
            <a:pPr marL="457200" lvl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Эмоциональность  </a:t>
            </a:r>
          </a:p>
          <a:p>
            <a:pPr marL="270510" indent="18034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180340" algn="r">
              <a:spcAft>
                <a:spcPts val="0"/>
              </a:spcAft>
            </a:pPr>
            <a:r>
              <a:rPr lang="ru-RU" sz="2400" b="1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Наиболее </a:t>
            </a:r>
            <a:r>
              <a:rPr lang="ru-RU" sz="2400" b="1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высокие показатели </a:t>
            </a:r>
          </a:p>
          <a:p>
            <a:pPr marL="457200" lvl="0" indent="-457200" algn="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</a:t>
            </a:r>
          </a:p>
          <a:p>
            <a:pPr marL="457200" lvl="0" indent="-457200" algn="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Когерентность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(согласованность)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Доминантность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111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клад">
    <a:dk1>
      <a:srgbClr val="000000"/>
    </a:dk1>
    <a:lt1>
      <a:srgbClr val="FFFFFF"/>
    </a:lt1>
    <a:dk2>
      <a:srgbClr val="414241"/>
    </a:dk2>
    <a:lt2>
      <a:srgbClr val="B3B4B3"/>
    </a:lt2>
    <a:accent1>
      <a:srgbClr val="00642D"/>
    </a:accent1>
    <a:accent2>
      <a:srgbClr val="008841"/>
    </a:accent2>
    <a:accent3>
      <a:srgbClr val="F6A429"/>
    </a:accent3>
    <a:accent4>
      <a:srgbClr val="7E388A"/>
    </a:accent4>
    <a:accent5>
      <a:srgbClr val="019E8B"/>
    </a:accent5>
    <a:accent6>
      <a:srgbClr val="00A2DA"/>
    </a:accent6>
    <a:hlink>
      <a:srgbClr val="000000"/>
    </a:hlink>
    <a:folHlink>
      <a:srgbClr val="898A89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Вклад">
    <a:dk1>
      <a:srgbClr val="000000"/>
    </a:dk1>
    <a:lt1>
      <a:srgbClr val="FFFFFF"/>
    </a:lt1>
    <a:dk2>
      <a:srgbClr val="414241"/>
    </a:dk2>
    <a:lt2>
      <a:srgbClr val="B3B4B3"/>
    </a:lt2>
    <a:accent1>
      <a:srgbClr val="00642D"/>
    </a:accent1>
    <a:accent2>
      <a:srgbClr val="008841"/>
    </a:accent2>
    <a:accent3>
      <a:srgbClr val="F6A429"/>
    </a:accent3>
    <a:accent4>
      <a:srgbClr val="7E388A"/>
    </a:accent4>
    <a:accent5>
      <a:srgbClr val="019E8B"/>
    </a:accent5>
    <a:accent6>
      <a:srgbClr val="00A2DA"/>
    </a:accent6>
    <a:hlink>
      <a:srgbClr val="000000"/>
    </a:hlink>
    <a:folHlink>
      <a:srgbClr val="898A89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1789</Words>
  <Application>Microsoft Office PowerPoint</Application>
  <PresentationFormat>Произвольный</PresentationFormat>
  <Paragraphs>316</Paragraphs>
  <Slides>33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Fedra Sans Pro</vt:lpstr>
      <vt:lpstr>Fedra Sans Pro Book</vt:lpstr>
      <vt:lpstr>Fedra Sans Pro Light</vt:lpstr>
      <vt:lpstr>Times New Roman</vt:lpstr>
      <vt:lpstr>Wingdings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группы проекта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user</cp:lastModifiedBy>
  <cp:revision>83</cp:revision>
  <cp:lastPrinted>2021-01-25T19:03:38Z</cp:lastPrinted>
  <dcterms:created xsi:type="dcterms:W3CDTF">2020-09-14T17:49:18Z</dcterms:created>
  <dcterms:modified xsi:type="dcterms:W3CDTF">2021-03-16T11:42:08Z</dcterms:modified>
</cp:coreProperties>
</file>