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6"/>
          <a:stretch/>
        </p:blipFill>
        <p:spPr>
          <a:xfrm>
            <a:off x="-234343" y="2326804"/>
            <a:ext cx="2703695" cy="22043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6031" y="1556792"/>
            <a:ext cx="5911938" cy="92333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лесной полянке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641" y="2018457"/>
            <a:ext cx="2376264" cy="270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6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69" y="3996439"/>
            <a:ext cx="2709632" cy="25998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6425" flipH="1">
            <a:off x="3208177" y="298661"/>
            <a:ext cx="2727644" cy="36173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89258"/>
            <a:ext cx="157956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2" y="1922281"/>
            <a:ext cx="2700337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530" y="2541112"/>
            <a:ext cx="2411760" cy="316288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16" y="1772816"/>
            <a:ext cx="2378075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45" y="1916832"/>
            <a:ext cx="3225746" cy="417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3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69" y="4023970"/>
            <a:ext cx="2709632" cy="25998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6425" flipH="1">
            <a:off x="3208177" y="298661"/>
            <a:ext cx="2727644" cy="361733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50025"/>
            <a:ext cx="157956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99" y="2080895"/>
            <a:ext cx="2700337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2495627"/>
            <a:ext cx="2411760" cy="316288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1916832"/>
            <a:ext cx="2378075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45" y="1916832"/>
            <a:ext cx="3225746" cy="417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9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69" y="3962821"/>
            <a:ext cx="2709632" cy="25998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6425" flipH="1">
            <a:off x="3208177" y="298661"/>
            <a:ext cx="2727644" cy="361733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79" y="4503791"/>
            <a:ext cx="157956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107326"/>
            <a:ext cx="2700337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2495627"/>
            <a:ext cx="2411760" cy="3162889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16" y="1797104"/>
            <a:ext cx="2378075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45" y="1916832"/>
            <a:ext cx="3225746" cy="417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5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45024"/>
            <a:ext cx="2709632" cy="25998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6425" flipH="1">
            <a:off x="3208177" y="298661"/>
            <a:ext cx="2727644" cy="3617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28" y="4371452"/>
            <a:ext cx="1579575" cy="134610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53" y="1979177"/>
            <a:ext cx="2700337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2495627"/>
            <a:ext cx="2411760" cy="3162889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08" y="1725970"/>
            <a:ext cx="2378075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45" y="1916832"/>
            <a:ext cx="3225746" cy="417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92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2021-11-22T16:55:24Z</dcterms:created>
  <dcterms:modified xsi:type="dcterms:W3CDTF">2021-11-22T20:29:15Z</dcterms:modified>
</cp:coreProperties>
</file>