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947" y="1927787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словесных игр </a:t>
            </a:r>
            <a:endParaRPr lang="ru-RU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088832" cy="151216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Елена Олеговна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4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55272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105912" cy="540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4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7557256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4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6" y="15240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58000" cy="31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737" y="1846993"/>
            <a:ext cx="86568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31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Картотека словесных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словесных игр </dc:title>
  <dc:creator>User</dc:creator>
  <cp:lastModifiedBy>User</cp:lastModifiedBy>
  <cp:revision>1</cp:revision>
  <dcterms:created xsi:type="dcterms:W3CDTF">2021-05-14T16:39:21Z</dcterms:created>
  <dcterms:modified xsi:type="dcterms:W3CDTF">2021-05-14T16:49:03Z</dcterms:modified>
</cp:coreProperties>
</file>