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65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6T22:51:32.745" idx="1">
    <p:pos x="10" y="10"/>
    <p:text>Цель: дать представление об изменениях в жизни диких животных весной
Задачи: закрепить знания о признаках весны;
- расширить словарный запас за счёт существительных-названий
детёнышей животных, профессий людей (егерь)
- учить отвечать на вопросы полными ответами;
- развивать логическое мышление, внимание, память
- воспитывать бережное отношение к природе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E1B54-782D-8D4A-A6D0-845586959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/>
              <a:t>Дикие животные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F65AB8-25AE-3048-854A-A4B9A6A64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/>
              <a:t>ЯРОСЛАВСКОГО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96789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8EA2A-32C1-D145-87D6-AE3CD102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65EFE-424B-FE44-B6B4-AF6963D22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аяц-беляк меняет цвет своей шёрстки в зависимости от времени года. Зимой он покрыт белой шерстью, а в другие времена года серо-коричневатый. Весной у зайчихи появляется потомство. Зайчата рождаются зрячими, в тёплых шубках. Мама-зайчиха покормит их и убегает от них. А зайчата разбегаются и прячутся под кустами. Лежат там тихонечко, не пищат. А то вдруг ястреб заметит или лиса на след нападёт. Вот бежит другая зайчиха. Увидела зайчат, накормила их и дальше побежала. Так уж повелось у зайчих: всех зайчат общими считают.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4F407C-FFFB-AB4E-A0EC-509EA9AA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535381"/>
            <a:ext cx="2366098" cy="232211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3FE8F07-A76C-3942-8CC0-4048C40E2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89" y="535381"/>
            <a:ext cx="2562222" cy="23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A147F-3171-E941-98D5-1FDA719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FEADA-9222-5545-80F8-2FADA7849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Весной рождаются детёныши и у лисы. Лиса роет или находит себе готовую нору. В ней и выводит своё потомство.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 как называются детки у лисы?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E892EE3-AE17-4C49-90CE-CD385C9D4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31271"/>
            <a:ext cx="4062413" cy="29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77B35-39DD-D646-BA23-FB49719D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FA80A-994C-C549-8B67-A3B7FAF0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волчицы в логове появляются 2-3 волчонка. Как и все звери она вскармливает их молоком. Когда молодые звери подрастают, родители учат их охотиться и скрываться от врагов.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звери весной линяют. Свою теплую зимнюю шубу они меняют на лёгкую летнюю.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D0020E-DC6B-334F-8EB9-83ED28AA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42899"/>
            <a:ext cx="4384970" cy="2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C321B-70DE-9342-A88B-61DDD1E4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C18A4-8A60-5F46-A26D-E960D466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 sz="3600" b="1" i="1"/>
              <a:t>Задания для выполнения:</a:t>
            </a:r>
          </a:p>
        </p:txBody>
      </p:sp>
    </p:spTree>
    <p:extLst>
      <p:ext uri="{BB962C8B-B14F-4D97-AF65-F5344CB8AC3E}">
        <p14:creationId xmlns:p14="http://schemas.microsoft.com/office/powerpoint/2010/main" val="337859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59FEE-19E2-9948-83F0-46AEB2E5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Определи по следам кто может встретить тебя в лесу (где чей след)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4616D7-9336-E842-A8BF-615E8477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716213"/>
            <a:ext cx="4762500" cy="3000375"/>
          </a:xfrm>
        </p:spPr>
      </p:pic>
    </p:spTree>
    <p:extLst>
      <p:ext uri="{BB962C8B-B14F-4D97-AF65-F5344CB8AC3E}">
        <p14:creationId xmlns:p14="http://schemas.microsoft.com/office/powerpoint/2010/main" val="307450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6EC58-0319-F746-9774-50D0D1CB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Составь рассказ используя схему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EDBBFC-3AE7-B44B-AA50-1837CA604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12" y="1862782"/>
            <a:ext cx="2552663" cy="4536805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D6C2FAC-0353-6941-AE8C-C08086A4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2" y="2418137"/>
            <a:ext cx="5124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85E3F-110C-5C49-8259-73E089A0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Составь рассказ используя схему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5234637-54DD-5248-BA6A-99F8D766D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22" y="2067479"/>
            <a:ext cx="3021491" cy="4466597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09677E0-F632-8E46-9001-5D965989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48" y="2285999"/>
            <a:ext cx="5124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A30C9-D4C4-4A4F-84E4-33EAEC35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Составь рассказ используя схему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0551492-F837-9B4A-850D-0D8233A87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920" y="2547231"/>
            <a:ext cx="4429321" cy="3317875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E2CF33C-6773-F847-8E19-13ABA52C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59" y="2023886"/>
            <a:ext cx="3115678" cy="43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A7760-6870-3148-B4B2-CBCCA95E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DED4F-F589-3047-8990-2D81EED2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лесу есть люди, которые заботятся о лесе и следят за порядком. Их называют егерями. ЕГЕРЬ – это человек в охотничьем хозяйстве России. Он и сам охотник, а также помогает другим охотникам-любителям. Но главная его работа – это охрана леса и его обитателей. Он следит за тем, чтобы люди соблюдают правила поведения в лесу, а также закон об охоте. Весной у него особенно много работы. Он следит за тем, чтобы люди не охотились на животных, так как охота весной запрещена. Ведь у многих животных появляется в это время потомство. Если убьют родителей, то погибнут и их детёныши. Да и шерсть в это время у них некрасивая, так как они линяют.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62DCFB5-D158-9A4D-879C-2DCE7FDA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505112"/>
            <a:ext cx="2979764" cy="191635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03727C9-73DE-0244-9DA9-5E96C0BF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4" y="580635"/>
            <a:ext cx="2611729" cy="210685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A8F3BF5-F25F-DD42-A70F-135B4ACD1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906" b="27213"/>
          <a:stretch/>
        </p:blipFill>
        <p:spPr>
          <a:xfrm>
            <a:off x="8678837" y="505112"/>
            <a:ext cx="3048000" cy="21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6C454-EFF6-2547-A58C-EF4860B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DF1CE-B55C-1A4B-955A-6D1ED7CA9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Кого встречали в лесу?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 их назвать одним словом? (звери)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Чем отличаются звери от других животных? (4 ноги, тело покрыто шерстью).</a:t>
            </a:r>
          </a:p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- Чем человек может помочь лесным обитателям?</a:t>
            </a:r>
          </a:p>
          <a:p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- Как называется профессия человека, охраняющего лес и животных?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7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17B97-43ED-9645-AF56-254272D3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ADC72-BDEF-AB45-824F-BB78037F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 дать представление об изменениях в жизни диких животных весной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Задачи: закрепить знания о признаках весны;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расширить словарный запас за счёт существительных-названий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детёнышей животных, профессий людей (егерь)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учить отвечать на вопросы полными ответами;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логическое мышление, внимание, память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воспитывать бережное отношение к природе;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9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5FBC6-813D-E141-ACA5-79A589BB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D7F96-B55E-2E48-B854-44984AFB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55000" lnSpcReduction="20000"/>
          </a:bodyPr>
          <a:lstStyle/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Дети, послушайте загадку и попробуйте ее отгадать :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Зеленоглаза, весела,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Девица – красавица.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 в подарок принесла,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То, что всем понравится: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Зелень листьям, нам тепло,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Волшебство, чтоб все цвело.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Вслед ей прилетели птицы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Песни петь все мастерицы.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Догадались, кто она?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Эта девица- …</a:t>
            </a:r>
            <a:b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(весна).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 теперь вспомним признаки весны (ответы детей)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Пришла весна в парки, сады, на поля и луга. А куда еще пришла весна? (ответы детей).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72A8B-E26F-8D42-A6B9-C69C7D9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Весна пришла в лес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F67785A-9571-F44C-9A39-873636C48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2" y="1928813"/>
            <a:ext cx="6619875" cy="4143375"/>
          </a:xfrm>
        </p:spPr>
      </p:pic>
    </p:spTree>
    <p:extLst>
      <p:ext uri="{BB962C8B-B14F-4D97-AF65-F5344CB8AC3E}">
        <p14:creationId xmlns:p14="http://schemas.microsoft.com/office/powerpoint/2010/main" val="364538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7E2D5-24B4-CE42-83EC-BC86F66E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Дети, а лес нас не хочет пускать к себе. Он боится, что мы потревожим его жителей. А давайте-ка расскажем, как надо себя вести в лесу</a:t>
            </a:r>
            <a:endParaRPr lang="ru-RU" sz="18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C608A-05AE-0D40-B28A-DC1AEF95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157" y="2556932"/>
            <a:ext cx="9601196" cy="3318936"/>
          </a:xfrm>
        </p:spPr>
        <p:txBody>
          <a:bodyPr/>
          <a:lstStyle/>
          <a:p>
            <a:pPr marL="0" indent="0" rtl="0">
              <a:buNone/>
            </a:pPr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Давайте подумаем, что означают эти природоохранительные знаки?</a:t>
            </a: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>
              <a:buNone/>
            </a:pPr>
            <a:endParaRPr lang="ru-RU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D9FE2A5-440C-694D-B3DA-244C923A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6" y="2917796"/>
            <a:ext cx="4264819" cy="32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7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A4098-EB73-8E41-A66C-D15E8672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65120-B37D-394D-AAAC-B30755F1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Как дышится в лесу (легко, там чистый воздух)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Чем пахнет в лесу? (травой, грибами, цветами)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 кто нас встретит в лесу? Давайте подумаем, какие животные будут нас встречать?</a:t>
            </a: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 как вы думаете, чем занимаются звери в лесу весной?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0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59340-82F0-0C43-96D7-717C2729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ED95C-6E2E-0F4E-891A-1071217D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</a:t>
            </a:r>
          </a:p>
          <a:p>
            <a:endParaRPr lang="ru-RU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Весной от зимней спячки просыпаются медведи. Медведь оголодал, исхудал за зиму. Он ходит по лесу и ищет себе пищу. Ест всё, что ему попадётся: прошлогодние жёлуди, орехи, траву, коренья растений.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 животной пищи ест насекомых, раков, птиц и их яйца, муравьёв (при этом разрушает муравейники).  А также очень любит рыбу.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конце зимы  у медведиц рождаются медвежата. Рождаются они слепыми и весят всего полкило. Греются малыши возле матери и молочко посасывают. Так и лежат до весны. А весной медведица выводит своих медвежат из берлоги. Она учит их находить себе корм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A95BE7C-0981-DE45-B704-901F8477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654777"/>
            <a:ext cx="3309936" cy="24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1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7F7DD-0145-2A45-B7B0-6622E837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97245-6F70-FC40-BB14-130A874DC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Рано весной просыпаются ежи. За время зимней спячки они тоже похудели. Весной ежи начинают усиленно питаться насекомыми, сверчками, тараканами, разными жуками.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Они поедают также дождевых червей, птичьи яйца, лесных и полевых мышей. Весной ежиха выводят потомство. Она готовит для них хорошо выстланное травой гнездо. Своих детёнышей ежиха кормит молоком.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Ребята, что общего в жизни медведя и ежа?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D0C4A03-097C-434D-834A-2D0007A5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596898"/>
            <a:ext cx="2571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E4C2A-8EF4-5946-9A26-1BB1B733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E3ABB-19D7-DC4F-8BCC-8C8E5682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Теперь мы с вами поговорим о белке.</a:t>
            </a:r>
            <a:br>
              <a:rPr lang="ru-RU"/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Целыми днями перепрыгивает она с ветки на ветку. А кто знает, чем питается белка? Поздней весной белка выводит потомство. А как называются детки белочки? А какая окраска у белочки?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5139AD8-B890-AA4A-9C92-61D1C0EB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512764"/>
            <a:ext cx="3058353" cy="29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Дикие животные</vt:lpstr>
      <vt:lpstr>Презентация PowerPoint</vt:lpstr>
      <vt:lpstr>Презентация PowerPoint</vt:lpstr>
      <vt:lpstr>Весна пришла в лес</vt:lpstr>
      <vt:lpstr>- Дети, а лес нас не хочет пускать к себе. Он боится, что мы потревожим его жителей. А давайте-ка расскажем, как надо себя вести в лесу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 по следам кто может встретить тебя в лесу (где чей след)</vt:lpstr>
      <vt:lpstr>Составь рассказ используя схему</vt:lpstr>
      <vt:lpstr>Составь рассказ используя схему</vt:lpstr>
      <vt:lpstr>Составь рассказ используя схему</vt:lpstr>
      <vt:lpstr>Презентация PowerPoint</vt:lpstr>
      <vt:lpstr>Рефлексия: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Неизвестный пользователь</dc:creator>
  <cp:lastModifiedBy>Неизвестный пользователь</cp:lastModifiedBy>
  <cp:revision>7</cp:revision>
  <dcterms:created xsi:type="dcterms:W3CDTF">2020-04-26T19:46:47Z</dcterms:created>
  <dcterms:modified xsi:type="dcterms:W3CDTF">2020-04-28T07:31:27Z</dcterms:modified>
</cp:coreProperties>
</file>