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312" y="908720"/>
            <a:ext cx="5830887" cy="36004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Муниципальный конкурс </a:t>
            </a:r>
            <a:br>
              <a:rPr lang="ru-RU" b="1" dirty="0" smtClean="0"/>
            </a:br>
            <a:r>
              <a:rPr lang="ru-RU" b="1" dirty="0" smtClean="0"/>
              <a:t>дидактических пособий по ФЭМП «Учимся играя»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Дидактическое пособие «Волшебный лучик»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797152"/>
            <a:ext cx="6768752" cy="187220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Подготовили воспитатели МДОУ №3 «</a:t>
            </a:r>
            <a:r>
              <a:rPr lang="ru-RU" sz="2000" b="1" dirty="0" err="1" smtClean="0">
                <a:solidFill>
                  <a:schemeClr val="tx1"/>
                </a:solidFill>
              </a:rPr>
              <a:t>Ивушка</a:t>
            </a:r>
            <a:r>
              <a:rPr lang="ru-RU" sz="2000" b="1" dirty="0" smtClean="0">
                <a:solidFill>
                  <a:schemeClr val="tx1"/>
                </a:solidFill>
              </a:rPr>
              <a:t>» ЯМР :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Бондаренко </a:t>
            </a:r>
            <a:r>
              <a:rPr lang="ru-RU" sz="2000" b="1" dirty="0" smtClean="0">
                <a:solidFill>
                  <a:schemeClr val="tx1"/>
                </a:solidFill>
              </a:rPr>
              <a:t>О.Ю.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                     Семченко </a:t>
            </a:r>
            <a:r>
              <a:rPr lang="ru-RU" sz="2000" b="1" dirty="0" smtClean="0">
                <a:solidFill>
                  <a:schemeClr val="tx1"/>
                </a:solidFill>
              </a:rPr>
              <a:t>А.Д.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76"/>
            <a:ext cx="262731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2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</a:t>
            </a:r>
            <a:r>
              <a:rPr lang="ru-RU" dirty="0" err="1" smtClean="0"/>
              <a:t>фото</a:t>
            </a:r>
            <a:r>
              <a:rPr lang="ru-RU" dirty="0" smtClean="0"/>
              <a:t> </a:t>
            </a:r>
            <a:r>
              <a:rPr lang="ru-RU" dirty="0" err="1" smtClean="0"/>
              <a:t>фото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165051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«Волшебный лучик» -  средство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формирования познавательных интересов детей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Воспитатель\Desktop\фото дети\20220126_1619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2"/>
          <a:stretch/>
        </p:blipFill>
        <p:spPr bwMode="auto">
          <a:xfrm>
            <a:off x="323528" y="2420888"/>
            <a:ext cx="540290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оспитатель\Desktop\фото дети\20220126_160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5459" y="2681487"/>
            <a:ext cx="5141453" cy="289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8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784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«Волшебный лучик» -  </a:t>
            </a:r>
            <a:r>
              <a:rPr lang="ru-RU" dirty="0" smtClean="0">
                <a:solidFill>
                  <a:schemeClr val="tx1"/>
                </a:solidFill>
              </a:rPr>
              <a:t>интересное дополнение к групповой образовательной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Воспитатель\Desktop\фото дети\20220125_091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7139"/>
            <a:ext cx="8064896" cy="499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4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«Волшебный лучик» -  обучающее, развивающее и воспитывающее пособие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Воспитатель\Desktop\фото дети\20220126_160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66058" y="2746378"/>
            <a:ext cx="5108928" cy="287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оспитатель\Desktop\фото дети\20220126_1610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8" t="-6719" r="26154" b="6719"/>
          <a:stretch/>
        </p:blipFill>
        <p:spPr bwMode="auto">
          <a:xfrm rot="5400000">
            <a:off x="3341586" y="2499174"/>
            <a:ext cx="31089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Воспитатель\Desktop\фото дети\20220126_1614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43534" y="2657534"/>
            <a:ext cx="537659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6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новых встреч!</a:t>
            </a:r>
            <a:endParaRPr lang="ru-RU" dirty="0"/>
          </a:p>
        </p:txBody>
      </p:sp>
      <p:pic>
        <p:nvPicPr>
          <p:cNvPr id="5122" name="Picture 2" descr="C:\Users\Воспитатель\Desktop\фото дети\20220126_175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8712533" cy="49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3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0648"/>
            <a:ext cx="7408333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b="1" dirty="0" smtClean="0"/>
          </a:p>
          <a:p>
            <a:pPr marL="0" indent="0">
              <a:buNone/>
            </a:pPr>
            <a:endParaRPr lang="ru-RU" sz="4000" b="1" dirty="0"/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Цель </a:t>
            </a:r>
            <a:r>
              <a:rPr lang="ru-RU" sz="4000" b="1" dirty="0">
                <a:solidFill>
                  <a:schemeClr val="tx1"/>
                </a:solidFill>
              </a:rPr>
              <a:t>игр с фонариком – расширить и закрепить знания </a:t>
            </a:r>
            <a:r>
              <a:rPr lang="ru-RU" sz="4000" b="1" dirty="0" smtClean="0">
                <a:solidFill>
                  <a:schemeClr val="tx1"/>
                </a:solidFill>
              </a:rPr>
              <a:t>детей </a:t>
            </a:r>
            <a:r>
              <a:rPr lang="ru-RU" sz="4000" b="1" dirty="0">
                <a:solidFill>
                  <a:schemeClr val="tx1"/>
                </a:solidFill>
              </a:rPr>
              <a:t>посредством дидактической игры 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4000" b="1" i="1" dirty="0" smtClean="0">
                <a:solidFill>
                  <a:schemeClr val="tx1"/>
                </a:solidFill>
              </a:rPr>
              <a:t>«</a:t>
            </a:r>
            <a:r>
              <a:rPr lang="ru-RU" sz="4000" b="1" i="1" dirty="0" smtClean="0">
                <a:solidFill>
                  <a:schemeClr val="tx1"/>
                </a:solidFill>
              </a:rPr>
              <a:t>Волшебный лучик</a:t>
            </a:r>
            <a:r>
              <a:rPr lang="ru-RU" sz="4000" b="1" i="1" dirty="0" smtClean="0">
                <a:solidFill>
                  <a:schemeClr val="tx1"/>
                </a:solidFill>
              </a:rPr>
              <a:t>»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3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70992"/>
          </a:xfrm>
        </p:spPr>
        <p:txBody>
          <a:bodyPr>
            <a:normAutofit/>
          </a:bodyPr>
          <a:lstStyle/>
          <a:p>
            <a:pPr algn="l"/>
            <a:r>
              <a:rPr lang="ru-RU" sz="3600" u="sng" dirty="0" smtClean="0">
                <a:solidFill>
                  <a:schemeClr val="tx1"/>
                </a:solidFill>
              </a:rPr>
              <a:t>Результат </a:t>
            </a:r>
            <a:r>
              <a:rPr lang="ru-RU" sz="3600" u="sng" dirty="0">
                <a:solidFill>
                  <a:schemeClr val="tx1"/>
                </a:solidFill>
              </a:rPr>
              <a:t>использования таких игр</a:t>
            </a:r>
            <a:r>
              <a:rPr lang="ru-RU" sz="3600" dirty="0" smtClean="0">
                <a:solidFill>
                  <a:schemeClr val="tx1"/>
                </a:solidFill>
              </a:rPr>
              <a:t>: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• повышение эмоционального, психологического, благополучия</a:t>
            </a:r>
            <a:r>
              <a:rPr lang="ru-RU" sz="3600" dirty="0" smtClean="0">
                <a:solidFill>
                  <a:schemeClr val="tx1"/>
                </a:solidFill>
              </a:rPr>
              <a:t>;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• закрепление пройденного </a:t>
            </a:r>
            <a:r>
              <a:rPr lang="ru-RU" sz="3600" dirty="0" smtClean="0">
                <a:solidFill>
                  <a:schemeClr val="tx1"/>
                </a:solidFill>
              </a:rPr>
              <a:t>материала, улучшение </a:t>
            </a:r>
            <a:r>
              <a:rPr lang="ru-RU" sz="3600" dirty="0">
                <a:solidFill>
                  <a:schemeClr val="tx1"/>
                </a:solidFill>
              </a:rPr>
              <a:t>запоминания </a:t>
            </a:r>
            <a:r>
              <a:rPr lang="ru-RU" sz="3600" dirty="0" smtClean="0">
                <a:solidFill>
                  <a:schemeClr val="tx1"/>
                </a:solidFill>
              </a:rPr>
              <a:t>нового;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• наличие потребностей в овладении новыми знаниями</a:t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7288" cy="517890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Дидактическое пособие включает в себя: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1. </a:t>
            </a:r>
            <a:r>
              <a:rPr lang="ru-RU" sz="3600" dirty="0" smtClean="0">
                <a:solidFill>
                  <a:schemeClr val="tx1"/>
                </a:solidFill>
              </a:rPr>
              <a:t>Фонарик (лампа)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2. </a:t>
            </a:r>
            <a:r>
              <a:rPr lang="ru-RU" sz="3600" dirty="0" smtClean="0">
                <a:solidFill>
                  <a:schemeClr val="tx1"/>
                </a:solidFill>
              </a:rPr>
              <a:t>стол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3. маркер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4. мешочки, банки, круги (внутри вклеены – геометрические фигуры, большие и маленькие фигуры животных, игровое поле)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Воспитатель задаёт задачу, решить которую можно с помощью фонарика.</a:t>
            </a:r>
          </a:p>
          <a:p>
            <a:r>
              <a:rPr lang="ru-RU" dirty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ужно включить </a:t>
            </a:r>
            <a:r>
              <a:rPr lang="ru-RU" dirty="0">
                <a:solidFill>
                  <a:schemeClr val="tx1"/>
                </a:solidFill>
              </a:rPr>
              <a:t>фонарик и </a:t>
            </a:r>
            <a:r>
              <a:rPr lang="ru-RU" dirty="0" smtClean="0">
                <a:solidFill>
                  <a:schemeClr val="tx1"/>
                </a:solidFill>
              </a:rPr>
              <a:t>направить </a:t>
            </a:r>
            <a:r>
              <a:rPr lang="ru-RU" dirty="0">
                <a:solidFill>
                  <a:schemeClr val="tx1"/>
                </a:solidFill>
              </a:rPr>
              <a:t>луч света на банку с тыльной стороны. </a:t>
            </a:r>
            <a:r>
              <a:rPr lang="ru-RU" dirty="0" smtClean="0">
                <a:solidFill>
                  <a:schemeClr val="tx1"/>
                </a:solidFill>
              </a:rPr>
              <a:t>Картинку хорошо </a:t>
            </a:r>
            <a:r>
              <a:rPr lang="ru-RU" dirty="0">
                <a:solidFill>
                  <a:schemeClr val="tx1"/>
                </a:solidFill>
              </a:rPr>
              <a:t>видно и дети с легкостью ответят на вопрос </a:t>
            </a:r>
            <a:r>
              <a:rPr lang="ru-RU" dirty="0" smtClean="0">
                <a:solidFill>
                  <a:schemeClr val="tx1"/>
                </a:solidFill>
              </a:rPr>
              <a:t>Кто или что </a:t>
            </a:r>
            <a:r>
              <a:rPr lang="ru-RU" dirty="0">
                <a:solidFill>
                  <a:schemeClr val="tx1"/>
                </a:solidFill>
              </a:rPr>
              <a:t>в банке? Как только убирается фонарик, ребенку снова видна пустая банка.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Описание приемов </a:t>
            </a:r>
            <a:r>
              <a:rPr lang="ru-RU" dirty="0" smtClean="0">
                <a:solidFill>
                  <a:schemeClr val="tx1"/>
                </a:solidFill>
              </a:rPr>
              <a:t>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4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35280" cy="17945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«Что такое в </a:t>
            </a:r>
            <a:r>
              <a:rPr lang="ru-RU" dirty="0">
                <a:solidFill>
                  <a:schemeClr val="tx1"/>
                </a:solidFill>
              </a:rPr>
              <a:t>банке</a:t>
            </a:r>
            <a:r>
              <a:rPr lang="ru-RU" dirty="0" smtClean="0">
                <a:solidFill>
                  <a:schemeClr val="tx1"/>
                </a:solidFill>
              </a:rPr>
              <a:t>?»</a:t>
            </a:r>
            <a:endParaRPr lang="ru-RU" dirty="0"/>
          </a:p>
        </p:txBody>
      </p:sp>
      <p:pic>
        <p:nvPicPr>
          <p:cNvPr id="1026" name="Picture 2" descr="C:\Users\Воспитатель\Desktop\УТЯТА  2022\консультации новый год\фи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74938"/>
            <a:ext cx="5976664" cy="399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1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«Кто спрятался в банке?»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Воспитатель\Desktop\УТЯТА  2022\консультации новый год\IMG_48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537" y="2904186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оспитатель\Desktop\УТЯТА  2022\консультации новый год\IMG_4885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2521" y="2868182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«Большой – маленький»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Воспитатель\Desktop\УТЯТА  2022\консультации новый год\IMG_48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37444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оспитатель\Desktop\УТЯТА  2022\консультации новый год\IMG_48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6004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«</a:t>
            </a:r>
            <a:r>
              <a:rPr lang="ru-RU" dirty="0"/>
              <a:t>Н</a:t>
            </a:r>
            <a:r>
              <a:rPr lang="ru-RU" dirty="0" smtClean="0"/>
              <a:t>айди фигуру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C:\Users\Воспитатель\Desktop\фото дети\20220126_124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121600" cy="27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Воспитатель\Desktop\фото дети\20220126_102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48647" y="1614945"/>
            <a:ext cx="652872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оспитатель\Desktop\фото дети\20220126_1622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56186"/>
            <a:ext cx="5097150" cy="286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173</TotalTime>
  <Words>145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   Муниципальный конкурс  дидактических пособий по ФЭМП «Учимся играя»  Дидактическое пособие «Волшебный лучик»</vt:lpstr>
      <vt:lpstr> </vt:lpstr>
      <vt:lpstr>Результат использования таких игр:  • повышение эмоционального, психологического, благополучия; • закрепление пройденного материала, улучшение запоминания нового; • наличие потребностей в овладении новыми знаниями </vt:lpstr>
      <vt:lpstr>Дидактическое пособие включает в себя: 1. Фонарик (лампа) 2. стол 3. маркер 4. мешочки, банки, круги (внутри вклеены – геометрические фигуры, большие и маленькие фигуры животных, игровое поле)   </vt:lpstr>
      <vt:lpstr>Описание приемов работы</vt:lpstr>
      <vt:lpstr> «Что такое в банке?»</vt:lpstr>
      <vt:lpstr> «Кто спрятался в банке?»</vt:lpstr>
      <vt:lpstr> «Большой – маленький»</vt:lpstr>
      <vt:lpstr>«Найди фигуру»</vt:lpstr>
      <vt:lpstr>«Волшебный лучик» -  средство  формирования познавательных интересов детей</vt:lpstr>
      <vt:lpstr>«Волшебный лучик» -  интересное дополнение к групповой образовательной деятельности</vt:lpstr>
      <vt:lpstr>«Волшебный лучик» -  обучающее, развивающее и воспитывающее пособие</vt:lpstr>
      <vt:lpstr>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пособия по ФЭМП «учимся играя» серия «волшебный лучик»</dc:title>
  <dc:creator>Утята</dc:creator>
  <cp:lastModifiedBy>Воспитатель</cp:lastModifiedBy>
  <cp:revision>18</cp:revision>
  <dcterms:created xsi:type="dcterms:W3CDTF">2022-01-18T10:12:28Z</dcterms:created>
  <dcterms:modified xsi:type="dcterms:W3CDTF">2022-01-26T15:01:21Z</dcterms:modified>
</cp:coreProperties>
</file>