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66" r:id="rId13"/>
    <p:sldId id="274" r:id="rId14"/>
    <p:sldId id="270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6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2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3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2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4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для групп старшего дошкольного возраста «Я умный!»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Подготовила:</a:t>
            </a:r>
          </a:p>
          <a:p>
            <a:pPr algn="l"/>
            <a:r>
              <a:rPr lang="ru-RU" dirty="0" smtClean="0"/>
              <a:t>А. Е. </a:t>
            </a:r>
            <a:r>
              <a:rPr lang="ru-RU" dirty="0" err="1" smtClean="0"/>
              <a:t>Арнгольд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6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- лишний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92" y="3900264"/>
            <a:ext cx="1890000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00264"/>
            <a:ext cx="2520000" cy="25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32" y="1202607"/>
            <a:ext cx="5040000" cy="25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- лишний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43" y="3949748"/>
            <a:ext cx="3150000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4480000" cy="25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1542"/>
            <a:ext cx="3927466" cy="25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01542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Найди </a:t>
            </a:r>
            <a:br>
              <a:rPr lang="ru-RU" b="1" dirty="0" smtClean="0"/>
            </a:br>
            <a:r>
              <a:rPr lang="ru-RU" b="1" dirty="0" smtClean="0"/>
              <a:t>5 отличий!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4968552" cy="6691653"/>
          </a:xfrm>
        </p:spPr>
      </p:pic>
    </p:spTree>
    <p:extLst>
      <p:ext uri="{BB962C8B-B14F-4D97-AF65-F5344CB8AC3E}">
        <p14:creationId xmlns:p14="http://schemas.microsoft.com/office/powerpoint/2010/main" val="6024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Найди </a:t>
            </a:r>
            <a:br>
              <a:rPr lang="ru-RU" b="1" dirty="0" smtClean="0"/>
            </a:br>
            <a:r>
              <a:rPr lang="ru-RU" b="1" dirty="0" smtClean="0"/>
              <a:t>5 отличий!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4968552" cy="6691653"/>
          </a:xfrm>
        </p:spPr>
      </p:pic>
      <p:sp>
        <p:nvSpPr>
          <p:cNvPr id="2" name="Овал 1"/>
          <p:cNvSpPr/>
          <p:nvPr/>
        </p:nvSpPr>
        <p:spPr>
          <a:xfrm>
            <a:off x="5796136" y="5589240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8024" y="5727817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36296" y="5315094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8064" y="3573016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4581128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Найди </a:t>
            </a:r>
            <a:br>
              <a:rPr lang="ru-RU" b="1" dirty="0" smtClean="0"/>
            </a:br>
            <a:r>
              <a:rPr lang="ru-RU" b="1" dirty="0" smtClean="0"/>
              <a:t>5 отличий!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681656" cy="4608512"/>
          </a:xfrm>
        </p:spPr>
      </p:pic>
    </p:spTree>
    <p:extLst>
      <p:ext uri="{BB962C8B-B14F-4D97-AF65-F5344CB8AC3E}">
        <p14:creationId xmlns:p14="http://schemas.microsoft.com/office/powerpoint/2010/main" val="325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Найди </a:t>
            </a:r>
            <a:br>
              <a:rPr lang="ru-RU" b="1" dirty="0" smtClean="0"/>
            </a:br>
            <a:r>
              <a:rPr lang="ru-RU" b="1" dirty="0" smtClean="0"/>
              <a:t>5 отличий!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681656" cy="4608512"/>
          </a:xfrm>
        </p:spPr>
      </p:pic>
      <p:sp>
        <p:nvSpPr>
          <p:cNvPr id="4" name="Овал 3"/>
          <p:cNvSpPr/>
          <p:nvPr/>
        </p:nvSpPr>
        <p:spPr>
          <a:xfrm>
            <a:off x="6588224" y="3212976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96136" y="3193682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1632" y="5733256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4408" y="3645024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40640" y="1844824"/>
            <a:ext cx="64807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Такое в жизни бывает?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9064" y="1511927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Кошка по небу летает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6010" y="2407568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Волк на дереве сидит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9064" y="328843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Платье девочка стирает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6010" y="4185917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Сыр всю мышку покусал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9064" y="5085184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шляпе варится компот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6928" y="5085184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 по крыше бродит кот.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6928" y="4221088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Волк на зайчика напал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66928" y="328843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Жучка двор наш подметает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6928" y="2407568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 по морю плывёт кит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66928" y="1511927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Мама дочку умывает</a:t>
            </a:r>
          </a:p>
        </p:txBody>
      </p:sp>
    </p:spTree>
    <p:extLst>
      <p:ext uri="{BB962C8B-B14F-4D97-AF65-F5344CB8AC3E}">
        <p14:creationId xmlns:p14="http://schemas.microsoft.com/office/powerpoint/2010/main" val="912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каком стакане больше воды?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>
          <a:xfrm>
            <a:off x="899592" y="2708920"/>
            <a:ext cx="7520502" cy="3674221"/>
          </a:xfrm>
        </p:spPr>
      </p:pic>
      <p:sp>
        <p:nvSpPr>
          <p:cNvPr id="5" name="Прямоугольник 4"/>
          <p:cNvSpPr/>
          <p:nvPr/>
        </p:nvSpPr>
        <p:spPr>
          <a:xfrm>
            <a:off x="1427249" y="1484784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484784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484784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3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4900" y="1484784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4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575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b="1" dirty="0" smtClean="0"/>
              <a:t>ВЫ БОЛЬШИЕ МОЛОДЦЫ!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35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3000"/>
            </a:schemeClr>
          </a:solidFill>
        </p:spPr>
        <p:txBody>
          <a:bodyPr/>
          <a:lstStyle/>
          <a:p>
            <a:r>
              <a:rPr lang="ru-RU" dirty="0" smtClean="0"/>
              <a:t>Великие ученые России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6" y="1600200"/>
            <a:ext cx="3380328" cy="4525963"/>
          </a:xfrm>
          <a:solidFill>
            <a:schemeClr val="bg1">
              <a:alpha val="53000"/>
            </a:schemeClr>
          </a:solidFill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52000"/>
            </a:schemeClr>
          </a:solidFill>
        </p:spPr>
        <p:txBody>
          <a:bodyPr/>
          <a:lstStyle/>
          <a:p>
            <a:pPr algn="ctr"/>
            <a:r>
              <a:rPr lang="ru-RU" dirty="0"/>
              <a:t>Иван Петрович Кулибин, который изобрел карманные часы с музыкой и спроектировал множество разных мостов</a:t>
            </a:r>
          </a:p>
        </p:txBody>
      </p:sp>
    </p:spTree>
    <p:extLst>
      <p:ext uri="{BB962C8B-B14F-4D97-AF65-F5344CB8AC3E}">
        <p14:creationId xmlns:p14="http://schemas.microsoft.com/office/powerpoint/2010/main" val="1248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3000"/>
            </a:schemeClr>
          </a:solidFill>
        </p:spPr>
        <p:txBody>
          <a:bodyPr/>
          <a:lstStyle/>
          <a:p>
            <a:r>
              <a:rPr lang="ru-RU" dirty="0" smtClean="0"/>
              <a:t>Великие ученые России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52000"/>
            </a:schemeClr>
          </a:solidFill>
        </p:spPr>
        <p:txBody>
          <a:bodyPr/>
          <a:lstStyle/>
          <a:p>
            <a:pPr algn="ctr"/>
            <a:r>
              <a:rPr lang="ru-RU" dirty="0"/>
              <a:t>Дмитрий Иванович Менделеев – величайший химик и педагог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597803" cy="4945434"/>
          </a:xfrm>
        </p:spPr>
      </p:pic>
    </p:spTree>
    <p:extLst>
      <p:ext uri="{BB962C8B-B14F-4D97-AF65-F5344CB8AC3E}">
        <p14:creationId xmlns:p14="http://schemas.microsoft.com/office/powerpoint/2010/main" val="23544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3000"/>
            </a:schemeClr>
          </a:solidFill>
        </p:spPr>
        <p:txBody>
          <a:bodyPr/>
          <a:lstStyle/>
          <a:p>
            <a:r>
              <a:rPr lang="ru-RU" dirty="0" smtClean="0"/>
              <a:t>Великие ученые России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52000"/>
            </a:schemeClr>
          </a:solidFill>
        </p:spPr>
        <p:txBody>
          <a:bodyPr/>
          <a:lstStyle/>
          <a:p>
            <a:pPr algn="ctr"/>
            <a:r>
              <a:rPr lang="ru-RU" dirty="0"/>
              <a:t>Михаил Васильевич Ломоносов – русский ученый, химик, физик, художник, поет, </a:t>
            </a:r>
            <a:r>
              <a:rPr lang="ru-RU" dirty="0" smtClean="0"/>
              <a:t>приборостроитель,</a:t>
            </a:r>
            <a:r>
              <a:rPr lang="ru-RU" dirty="0"/>
              <a:t> географ и геолог, историк и филолог, металлург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0266"/>
            <a:ext cx="3597803" cy="4818486"/>
          </a:xfrm>
        </p:spPr>
      </p:pic>
    </p:spTree>
    <p:extLst>
      <p:ext uri="{BB962C8B-B14F-4D97-AF65-F5344CB8AC3E}">
        <p14:creationId xmlns:p14="http://schemas.microsoft.com/office/powerpoint/2010/main" val="9960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Как вы думаете, легко ли быть </a:t>
            </a:r>
            <a:r>
              <a:rPr lang="ru-RU" b="1" dirty="0" smtClean="0"/>
              <a:t>учёным?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1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Думай, голова!</a:t>
            </a:r>
            <a:endParaRPr lang="ru-RU" b="1" dirty="0"/>
          </a:p>
        </p:txBody>
      </p:sp>
      <p:pic>
        <p:nvPicPr>
          <p:cNvPr id="1026" name="Picture 2" descr="C:\Users\pc\Downloads\pngtree-brain-has-some-plans-illustration-vector-on-white-background-png-image_2078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145904" cy="3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Последовательность событий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4644008" y="1523264"/>
            <a:ext cx="2060448" cy="2200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281211" y="1556792"/>
            <a:ext cx="2060448" cy="2200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50158" r="48831" b="1366"/>
          <a:stretch/>
        </p:blipFill>
        <p:spPr>
          <a:xfrm>
            <a:off x="2483768" y="1556792"/>
            <a:ext cx="2060449" cy="2133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3912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3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34900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4</a:t>
            </a:r>
            <a:endParaRPr lang="ru-RU" sz="9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2583560" y="4200880"/>
            <a:ext cx="2060448" cy="2200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50158" r="48831" b="1366"/>
          <a:stretch/>
        </p:blipFill>
        <p:spPr>
          <a:xfrm>
            <a:off x="4745516" y="4200880"/>
            <a:ext cx="2060449" cy="2133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281211" y="4133824"/>
            <a:ext cx="2060448" cy="22006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676"/>
          <a:stretch/>
        </p:blipFill>
        <p:spPr>
          <a:xfrm>
            <a:off x="6841524" y="1556792"/>
            <a:ext cx="2060448" cy="2082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676"/>
          <a:stretch/>
        </p:blipFill>
        <p:spPr>
          <a:xfrm>
            <a:off x="6993924" y="4226234"/>
            <a:ext cx="2060448" cy="20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Последовательность событий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3912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3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34900" y="4509120"/>
            <a:ext cx="14401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4</a:t>
            </a:r>
            <a:endParaRPr lang="ru-RU" sz="9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85863" y="1427431"/>
            <a:ext cx="2388205" cy="237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 t="1211" r="9272" b="49206"/>
          <a:stretch/>
        </p:blipFill>
        <p:spPr>
          <a:xfrm>
            <a:off x="2438509" y="1427431"/>
            <a:ext cx="2049224" cy="2376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50000" r="50000"/>
          <a:stretch/>
        </p:blipFill>
        <p:spPr>
          <a:xfrm>
            <a:off x="6747164" y="1340768"/>
            <a:ext cx="2197020" cy="2366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4545"/>
          <a:stretch/>
        </p:blipFill>
        <p:spPr>
          <a:xfrm>
            <a:off x="4682945" y="1355212"/>
            <a:ext cx="2060771" cy="2400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2323875" y="4113076"/>
            <a:ext cx="2388205" cy="23762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 t="1211" r="9272" b="49206"/>
          <a:stretch/>
        </p:blipFill>
        <p:spPr>
          <a:xfrm>
            <a:off x="4771524" y="4113076"/>
            <a:ext cx="2049224" cy="2376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4545"/>
          <a:stretch/>
        </p:blipFill>
        <p:spPr>
          <a:xfrm>
            <a:off x="6909258" y="3933056"/>
            <a:ext cx="2060771" cy="2400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50000" r="50000"/>
          <a:stretch/>
        </p:blipFill>
        <p:spPr>
          <a:xfrm>
            <a:off x="241489" y="3967336"/>
            <a:ext cx="2197020" cy="23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- лишний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2520000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3360000" cy="25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09000"/>
            <a:ext cx="4200000" cy="25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173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Викторина для групп старшего дошкольного возраста «Я умный!»</vt:lpstr>
      <vt:lpstr>Великие ученые России</vt:lpstr>
      <vt:lpstr>Великие ученые России</vt:lpstr>
      <vt:lpstr>Великие ученые России</vt:lpstr>
      <vt:lpstr>Как вы думаете, легко ли быть учёным?</vt:lpstr>
      <vt:lpstr>Думай, голова!</vt:lpstr>
      <vt:lpstr>Последовательность событий</vt:lpstr>
      <vt:lpstr>Последовательность событий</vt:lpstr>
      <vt:lpstr>Четвертый - лишний</vt:lpstr>
      <vt:lpstr>Четвертый - лишний</vt:lpstr>
      <vt:lpstr>Четвертый - лишний</vt:lpstr>
      <vt:lpstr>Найди  5 отличий!</vt:lpstr>
      <vt:lpstr>Найди  5 отличий!</vt:lpstr>
      <vt:lpstr>Найди  5 отличий!</vt:lpstr>
      <vt:lpstr>Найди  5 отличий!</vt:lpstr>
      <vt:lpstr>Такое в жизни бывает?</vt:lpstr>
      <vt:lpstr>В каком стакане больше воды?</vt:lpstr>
      <vt:lpstr>ВЫ БОЛЬШИЕ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групп старшего дошкольного возраста «Я умный!»</dc:title>
  <dc:creator>pc</dc:creator>
  <cp:lastModifiedBy>pc</cp:lastModifiedBy>
  <cp:revision>7</cp:revision>
  <dcterms:created xsi:type="dcterms:W3CDTF">2022-02-22T05:15:53Z</dcterms:created>
  <dcterms:modified xsi:type="dcterms:W3CDTF">2022-02-22T06:35:42Z</dcterms:modified>
</cp:coreProperties>
</file>